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9906000" cy="6858000" type="A4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7030A0"/>
    <a:srgbClr val="008000"/>
    <a:srgbClr val="9BD4FF"/>
    <a:srgbClr val="CE2878"/>
    <a:srgbClr val="FF0066"/>
    <a:srgbClr val="0070C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46E8F0-0F60-B6E5-B713-6CB69775D8AC}" v="44" dt="2026-03-31T10:54:32.391"/>
    <p1510:client id="{D57CF8ED-08E0-D707-C859-A843CDE25E43}" v="48" dt="2026-03-31T11:00:18.030"/>
    <p1510:client id="{E9E29714-7DF7-431E-5C0A-2913CF2C3C4D}" v="91" dt="2026-03-31T10:50:29.0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018" y="67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on Richardson" userId="S::sharon.richardson@northumberland.gov.uk::1e95cefc-dc8f-4339-9a1b-0c559abbbc91" providerId="AD" clId="Web-{8A0D7E0A-5A09-692C-52DB-B7A6A5E80DC6}"/>
    <pc:docChg chg="modSld">
      <pc:chgData name="Sharon Richardson" userId="S::sharon.richardson@northumberland.gov.uk::1e95cefc-dc8f-4339-9a1b-0c559abbbc91" providerId="AD" clId="Web-{8A0D7E0A-5A09-692C-52DB-B7A6A5E80DC6}" dt="2026-03-27T12:40:40.378" v="9"/>
      <pc:docMkLst>
        <pc:docMk/>
      </pc:docMkLst>
      <pc:sldChg chg="modSp">
        <pc:chgData name="Sharon Richardson" userId="S::sharon.richardson@northumberland.gov.uk::1e95cefc-dc8f-4339-9a1b-0c559abbbc91" providerId="AD" clId="Web-{8A0D7E0A-5A09-692C-52DB-B7A6A5E80DC6}" dt="2026-03-27T12:40:40.378" v="9"/>
        <pc:sldMkLst>
          <pc:docMk/>
          <pc:sldMk cId="3740840414" sldId="257"/>
        </pc:sldMkLst>
        <pc:graphicFrameChg chg="mod modGraphic">
          <ac:chgData name="Sharon Richardson" userId="S::sharon.richardson@northumberland.gov.uk::1e95cefc-dc8f-4339-9a1b-0c559abbbc91" providerId="AD" clId="Web-{8A0D7E0A-5A09-692C-52DB-B7A6A5E80DC6}" dt="2026-03-27T12:40:40.378" v="9"/>
          <ac:graphicFrameMkLst>
            <pc:docMk/>
            <pc:sldMk cId="3740840414" sldId="257"/>
            <ac:graphicFrameMk id="31" creationId="{00000000-0000-0000-0000-000000000000}"/>
          </ac:graphicFrameMkLst>
        </pc:graphicFrameChg>
      </pc:sldChg>
    </pc:docChg>
  </pc:docChgLst>
  <pc:docChgLst>
    <pc:chgData name="Jackie Robson" userId="fe7a0e09-f517-41b5-bc54-7bae4b6a5780" providerId="ADAL" clId="{D5E37120-D7C0-4696-98F4-F4DE1C1BE9B3}"/>
    <pc:docChg chg="modSld">
      <pc:chgData name="Jackie Robson" userId="fe7a0e09-f517-41b5-bc54-7bae4b6a5780" providerId="ADAL" clId="{D5E37120-D7C0-4696-98F4-F4DE1C1BE9B3}" dt="2026-03-27T06:04:15.751" v="6" actId="20577"/>
      <pc:docMkLst>
        <pc:docMk/>
      </pc:docMkLst>
      <pc:sldChg chg="modSp mod">
        <pc:chgData name="Jackie Robson" userId="fe7a0e09-f517-41b5-bc54-7bae4b6a5780" providerId="ADAL" clId="{D5E37120-D7C0-4696-98F4-F4DE1C1BE9B3}" dt="2026-03-27T06:04:15.751" v="6" actId="20577"/>
        <pc:sldMkLst>
          <pc:docMk/>
          <pc:sldMk cId="2387471620" sldId="256"/>
        </pc:sldMkLst>
        <pc:graphicFrameChg chg="modGraphic">
          <ac:chgData name="Jackie Robson" userId="fe7a0e09-f517-41b5-bc54-7bae4b6a5780" providerId="ADAL" clId="{D5E37120-D7C0-4696-98F4-F4DE1C1BE9B3}" dt="2026-03-27T06:04:15.751" v="6" actId="20577"/>
          <ac:graphicFrameMkLst>
            <pc:docMk/>
            <pc:sldMk cId="2387471620" sldId="256"/>
            <ac:graphicFrameMk id="16" creationId="{00000000-0000-0000-0000-000000000000}"/>
          </ac:graphicFrameMkLst>
        </pc:graphicFrameChg>
      </pc:sldChg>
    </pc:docChg>
  </pc:docChgLst>
  <pc:docChgLst>
    <pc:chgData name="Jackie Robson" userId="S::jackie.robson@northumberland.gov.uk::fe7a0e09-f517-41b5-bc54-7bae4b6a5780" providerId="AD" clId="Web-{E9E29714-7DF7-431E-5C0A-2913CF2C3C4D}"/>
    <pc:docChg chg="modSld">
      <pc:chgData name="Jackie Robson" userId="S::jackie.robson@northumberland.gov.uk::fe7a0e09-f517-41b5-bc54-7bae4b6a5780" providerId="AD" clId="Web-{E9E29714-7DF7-431E-5C0A-2913CF2C3C4D}" dt="2026-03-31T10:50:29.060" v="87"/>
      <pc:docMkLst>
        <pc:docMk/>
      </pc:docMkLst>
      <pc:sldChg chg="modSp">
        <pc:chgData name="Jackie Robson" userId="S::jackie.robson@northumberland.gov.uk::fe7a0e09-f517-41b5-bc54-7bae4b6a5780" providerId="AD" clId="Web-{E9E29714-7DF7-431E-5C0A-2913CF2C3C4D}" dt="2026-03-31T10:50:29.060" v="87"/>
        <pc:sldMkLst>
          <pc:docMk/>
          <pc:sldMk cId="2387471620" sldId="256"/>
        </pc:sldMkLst>
        <pc:graphicFrameChg chg="mod modGraphic">
          <ac:chgData name="Jackie Robson" userId="S::jackie.robson@northumberland.gov.uk::fe7a0e09-f517-41b5-bc54-7bae4b6a5780" providerId="AD" clId="Web-{E9E29714-7DF7-431E-5C0A-2913CF2C3C4D}" dt="2026-03-31T10:50:29.060" v="87"/>
          <ac:graphicFrameMkLst>
            <pc:docMk/>
            <pc:sldMk cId="2387471620" sldId="256"/>
            <ac:graphicFrameMk id="16" creationId="{00000000-0000-0000-0000-000000000000}"/>
          </ac:graphicFrameMkLst>
        </pc:graphicFrameChg>
        <pc:picChg chg="mod">
          <ac:chgData name="Jackie Robson" userId="S::jackie.robson@northumberland.gov.uk::fe7a0e09-f517-41b5-bc54-7bae4b6a5780" providerId="AD" clId="Web-{E9E29714-7DF7-431E-5C0A-2913CF2C3C4D}" dt="2026-03-31T10:49:28.731" v="71" actId="1076"/>
          <ac:picMkLst>
            <pc:docMk/>
            <pc:sldMk cId="2387471620" sldId="256"/>
            <ac:picMk id="18" creationId="{0D3935CF-8578-7A07-42DF-2D85161C7ACC}"/>
          </ac:picMkLst>
        </pc:picChg>
        <pc:picChg chg="mod">
          <ac:chgData name="Jackie Robson" userId="S::jackie.robson@northumberland.gov.uk::fe7a0e09-f517-41b5-bc54-7bae4b6a5780" providerId="AD" clId="Web-{E9E29714-7DF7-431E-5C0A-2913CF2C3C4D}" dt="2026-03-31T10:49:25.934" v="70" actId="1076"/>
          <ac:picMkLst>
            <pc:docMk/>
            <pc:sldMk cId="2387471620" sldId="256"/>
            <ac:picMk id="114" creationId="{00000000-0000-0000-0000-000000000000}"/>
          </ac:picMkLst>
        </pc:picChg>
      </pc:sldChg>
      <pc:sldChg chg="modSp">
        <pc:chgData name="Jackie Robson" userId="S::jackie.robson@northumberland.gov.uk::fe7a0e09-f517-41b5-bc54-7bae4b6a5780" providerId="AD" clId="Web-{E9E29714-7DF7-431E-5C0A-2913CF2C3C4D}" dt="2026-03-31T10:48:26.824" v="69"/>
        <pc:sldMkLst>
          <pc:docMk/>
          <pc:sldMk cId="3740840414" sldId="257"/>
        </pc:sldMkLst>
        <pc:graphicFrameChg chg="mod modGraphic">
          <ac:chgData name="Jackie Robson" userId="S::jackie.robson@northumberland.gov.uk::fe7a0e09-f517-41b5-bc54-7bae4b6a5780" providerId="AD" clId="Web-{E9E29714-7DF7-431E-5C0A-2913CF2C3C4D}" dt="2026-03-31T10:48:26.824" v="69"/>
          <ac:graphicFrameMkLst>
            <pc:docMk/>
            <pc:sldMk cId="3740840414" sldId="257"/>
            <ac:graphicFrameMk id="31" creationId="{00000000-0000-0000-0000-000000000000}"/>
          </ac:graphicFrameMkLst>
        </pc:graphicFrameChg>
      </pc:sldChg>
    </pc:docChg>
  </pc:docChgLst>
  <pc:docChgLst>
    <pc:chgData name="Jackie Robson" userId="S::jackie.robson@northumberland.gov.uk::fe7a0e09-f517-41b5-bc54-7bae4b6a5780" providerId="AD" clId="Web-{D57CF8ED-08E0-D707-C859-A843CDE25E43}"/>
    <pc:docChg chg="modSld">
      <pc:chgData name="Jackie Robson" userId="S::jackie.robson@northumberland.gov.uk::fe7a0e09-f517-41b5-bc54-7bae4b6a5780" providerId="AD" clId="Web-{D57CF8ED-08E0-D707-C859-A843CDE25E43}" dt="2026-03-31T11:00:18.030" v="42" actId="1076"/>
      <pc:docMkLst>
        <pc:docMk/>
      </pc:docMkLst>
      <pc:sldChg chg="modSp">
        <pc:chgData name="Jackie Robson" userId="S::jackie.robson@northumberland.gov.uk::fe7a0e09-f517-41b5-bc54-7bae4b6a5780" providerId="AD" clId="Web-{D57CF8ED-08E0-D707-C859-A843CDE25E43}" dt="2026-03-31T11:00:18.030" v="42" actId="1076"/>
        <pc:sldMkLst>
          <pc:docMk/>
          <pc:sldMk cId="1235430418" sldId="258"/>
        </pc:sldMkLst>
        <pc:graphicFrameChg chg="mod modGraphic">
          <ac:chgData name="Jackie Robson" userId="S::jackie.robson@northumberland.gov.uk::fe7a0e09-f517-41b5-bc54-7bae4b6a5780" providerId="AD" clId="Web-{D57CF8ED-08E0-D707-C859-A843CDE25E43}" dt="2026-03-31T11:00:08.952" v="40"/>
          <ac:graphicFrameMkLst>
            <pc:docMk/>
            <pc:sldMk cId="1235430418" sldId="258"/>
            <ac:graphicFrameMk id="31" creationId="{00000000-0000-0000-0000-000000000000}"/>
          </ac:graphicFrameMkLst>
        </pc:graphicFrameChg>
        <pc:picChg chg="mod">
          <ac:chgData name="Jackie Robson" userId="S::jackie.robson@northumberland.gov.uk::fe7a0e09-f517-41b5-bc54-7bae4b6a5780" providerId="AD" clId="Web-{D57CF8ED-08E0-D707-C859-A843CDE25E43}" dt="2026-03-31T11:00:14.280" v="41" actId="1076"/>
          <ac:picMkLst>
            <pc:docMk/>
            <pc:sldMk cId="1235430418" sldId="258"/>
            <ac:picMk id="81" creationId="{00000000-0000-0000-0000-000000000000}"/>
          </ac:picMkLst>
        </pc:picChg>
        <pc:picChg chg="mod">
          <ac:chgData name="Jackie Robson" userId="S::jackie.robson@northumberland.gov.uk::fe7a0e09-f517-41b5-bc54-7bae4b6a5780" providerId="AD" clId="Web-{D57CF8ED-08E0-D707-C859-A843CDE25E43}" dt="2026-03-31T11:00:18.030" v="42" actId="1076"/>
          <ac:picMkLst>
            <pc:docMk/>
            <pc:sldMk cId="1235430418" sldId="258"/>
            <ac:picMk id="85" creationId="{00000000-0000-0000-0000-000000000000}"/>
          </ac:picMkLst>
        </pc:picChg>
      </pc:sldChg>
    </pc:docChg>
  </pc:docChgLst>
  <pc:docChgLst>
    <pc:chgData name="Jackie Robson" userId="S::jackie.robson@northumberland.gov.uk::fe7a0e09-f517-41b5-bc54-7bae4b6a5780" providerId="AD" clId="Web-{FBEF98EF-97F0-9FE4-D133-1F0A19404B53}"/>
    <pc:docChg chg="modSld">
      <pc:chgData name="Jackie Robson" userId="S::jackie.robson@northumberland.gov.uk::fe7a0e09-f517-41b5-bc54-7bae4b6a5780" providerId="AD" clId="Web-{FBEF98EF-97F0-9FE4-D133-1F0A19404B53}" dt="2026-03-27T06:18:52.993" v="98"/>
      <pc:docMkLst>
        <pc:docMk/>
      </pc:docMkLst>
      <pc:sldChg chg="modSp">
        <pc:chgData name="Jackie Robson" userId="S::jackie.robson@northumberland.gov.uk::fe7a0e09-f517-41b5-bc54-7bae4b6a5780" providerId="AD" clId="Web-{FBEF98EF-97F0-9FE4-D133-1F0A19404B53}" dt="2026-03-27T06:13:03.056" v="64" actId="1076"/>
        <pc:sldMkLst>
          <pc:docMk/>
          <pc:sldMk cId="2387471620" sldId="256"/>
        </pc:sldMkLst>
        <pc:spChg chg="mod">
          <ac:chgData name="Jackie Robson" userId="S::jackie.robson@northumberland.gov.uk::fe7a0e09-f517-41b5-bc54-7bae4b6a5780" providerId="AD" clId="Web-{FBEF98EF-97F0-9FE4-D133-1F0A19404B53}" dt="2026-03-27T06:05:22.771" v="0" actId="14100"/>
          <ac:spMkLst>
            <pc:docMk/>
            <pc:sldMk cId="2387471620" sldId="256"/>
            <ac:spMk id="5" creationId="{DAED5753-1B79-D09D-6D82-D5A5A7D9CE08}"/>
          </ac:spMkLst>
        </pc:spChg>
        <pc:spChg chg="mod">
          <ac:chgData name="Jackie Robson" userId="S::jackie.robson@northumberland.gov.uk::fe7a0e09-f517-41b5-bc54-7bae4b6a5780" providerId="AD" clId="Web-{FBEF98EF-97F0-9FE4-D133-1F0A19404B53}" dt="2026-03-27T06:06:14.506" v="3" actId="14100"/>
          <ac:spMkLst>
            <pc:docMk/>
            <pc:sldMk cId="2387471620" sldId="256"/>
            <ac:spMk id="7" creationId="{15D0C5FC-9E50-A4AA-2B8E-022A96C593FB}"/>
          </ac:spMkLst>
        </pc:spChg>
        <pc:graphicFrameChg chg="mod modGraphic">
          <ac:chgData name="Jackie Robson" userId="S::jackie.robson@northumberland.gov.uk::fe7a0e09-f517-41b5-bc54-7bae4b6a5780" providerId="AD" clId="Web-{FBEF98EF-97F0-9FE4-D133-1F0A19404B53}" dt="2026-03-27T06:05:53.740" v="2" actId="1076"/>
          <ac:graphicFrameMkLst>
            <pc:docMk/>
            <pc:sldMk cId="2387471620" sldId="256"/>
            <ac:graphicFrameMk id="16" creationId="{00000000-0000-0000-0000-000000000000}"/>
          </ac:graphicFrameMkLst>
        </pc:graphicFrameChg>
        <pc:picChg chg="mod">
          <ac:chgData name="Jackie Robson" userId="S::jackie.robson@northumberland.gov.uk::fe7a0e09-f517-41b5-bc54-7bae4b6a5780" providerId="AD" clId="Web-{FBEF98EF-97F0-9FE4-D133-1F0A19404B53}" dt="2026-03-27T06:13:03.056" v="64" actId="1076"/>
          <ac:picMkLst>
            <pc:docMk/>
            <pc:sldMk cId="2387471620" sldId="256"/>
            <ac:picMk id="100" creationId="{00000000-0000-0000-0000-000000000000}"/>
          </ac:picMkLst>
        </pc:picChg>
        <pc:picChg chg="mod">
          <ac:chgData name="Jackie Robson" userId="S::jackie.robson@northumberland.gov.uk::fe7a0e09-f517-41b5-bc54-7bae4b6a5780" providerId="AD" clId="Web-{FBEF98EF-97F0-9FE4-D133-1F0A19404B53}" dt="2026-03-27T06:06:21.881" v="4" actId="1076"/>
          <ac:picMkLst>
            <pc:docMk/>
            <pc:sldMk cId="2387471620" sldId="256"/>
            <ac:picMk id="142" creationId="{00000000-0000-0000-0000-000000000000}"/>
          </ac:picMkLst>
        </pc:picChg>
      </pc:sldChg>
      <pc:sldChg chg="modSp">
        <pc:chgData name="Jackie Robson" userId="S::jackie.robson@northumberland.gov.uk::fe7a0e09-f517-41b5-bc54-7bae4b6a5780" providerId="AD" clId="Web-{FBEF98EF-97F0-9FE4-D133-1F0A19404B53}" dt="2026-03-27T06:18:52.993" v="98"/>
        <pc:sldMkLst>
          <pc:docMk/>
          <pc:sldMk cId="3740840414" sldId="257"/>
        </pc:sldMkLst>
        <pc:spChg chg="mod">
          <ac:chgData name="Jackie Robson" userId="S::jackie.robson@northumberland.gov.uk::fe7a0e09-f517-41b5-bc54-7bae4b6a5780" providerId="AD" clId="Web-{FBEF98EF-97F0-9FE4-D133-1F0A19404B53}" dt="2026-03-27T06:08:37.182" v="28" actId="20577"/>
          <ac:spMkLst>
            <pc:docMk/>
            <pc:sldMk cId="3740840414" sldId="257"/>
            <ac:spMk id="4" creationId="{41A771B6-0E73-60D6-632C-68BEF3FC0C81}"/>
          </ac:spMkLst>
        </pc:spChg>
        <pc:graphicFrameChg chg="mod modGraphic">
          <ac:chgData name="Jackie Robson" userId="S::jackie.robson@northumberland.gov.uk::fe7a0e09-f517-41b5-bc54-7bae4b6a5780" providerId="AD" clId="Web-{FBEF98EF-97F0-9FE4-D133-1F0A19404B53}" dt="2026-03-27T06:18:52.993" v="98"/>
          <ac:graphicFrameMkLst>
            <pc:docMk/>
            <pc:sldMk cId="3740840414" sldId="257"/>
            <ac:graphicFrameMk id="31" creationId="{00000000-0000-0000-0000-000000000000}"/>
          </ac:graphicFrameMkLst>
        </pc:graphicFrameChg>
        <pc:picChg chg="mod">
          <ac:chgData name="Jackie Robson" userId="S::jackie.robson@northumberland.gov.uk::fe7a0e09-f517-41b5-bc54-7bae4b6a5780" providerId="AD" clId="Web-{FBEF98EF-97F0-9FE4-D133-1F0A19404B53}" dt="2026-03-27T06:07:01.616" v="6" actId="1076"/>
          <ac:picMkLst>
            <pc:docMk/>
            <pc:sldMk cId="3740840414" sldId="257"/>
            <ac:picMk id="11" creationId="{3D6C5C81-4832-6D44-4C85-F785E9D6CE5D}"/>
          </ac:picMkLst>
        </pc:picChg>
        <pc:picChg chg="mod">
          <ac:chgData name="Jackie Robson" userId="S::jackie.robson@northumberland.gov.uk::fe7a0e09-f517-41b5-bc54-7bae4b6a5780" providerId="AD" clId="Web-{FBEF98EF-97F0-9FE4-D133-1F0A19404B53}" dt="2026-03-27T06:14:05.246" v="72" actId="1076"/>
          <ac:picMkLst>
            <pc:docMk/>
            <pc:sldMk cId="3740840414" sldId="257"/>
            <ac:picMk id="12" creationId="{0FDECCB6-0C73-6C42-0006-34710A3DE621}"/>
          </ac:picMkLst>
        </pc:picChg>
        <pc:picChg chg="mod">
          <ac:chgData name="Jackie Robson" userId="S::jackie.robson@northumberland.gov.uk::fe7a0e09-f517-41b5-bc54-7bae4b6a5780" providerId="AD" clId="Web-{FBEF98EF-97F0-9FE4-D133-1F0A19404B53}" dt="2026-03-27T06:18:42.101" v="90" actId="1076"/>
          <ac:picMkLst>
            <pc:docMk/>
            <pc:sldMk cId="3740840414" sldId="257"/>
            <ac:picMk id="119" creationId="{00000000-0000-0000-0000-000000000000}"/>
          </ac:picMkLst>
        </pc:picChg>
        <pc:picChg chg="mod">
          <ac:chgData name="Jackie Robson" userId="S::jackie.robson@northumberland.gov.uk::fe7a0e09-f517-41b5-bc54-7bae4b6a5780" providerId="AD" clId="Web-{FBEF98EF-97F0-9FE4-D133-1F0A19404B53}" dt="2026-03-27T06:13:24.479" v="66" actId="1076"/>
          <ac:picMkLst>
            <pc:docMk/>
            <pc:sldMk cId="3740840414" sldId="257"/>
            <ac:picMk id="121" creationId="{00000000-0000-0000-0000-000000000000}"/>
          </ac:picMkLst>
        </pc:picChg>
      </pc:sldChg>
      <pc:sldChg chg="modSp">
        <pc:chgData name="Jackie Robson" userId="S::jackie.robson@northumberland.gov.uk::fe7a0e09-f517-41b5-bc54-7bae4b6a5780" providerId="AD" clId="Web-{FBEF98EF-97F0-9FE4-D133-1F0A19404B53}" dt="2026-03-27T06:14:40.841" v="85" actId="1076"/>
        <pc:sldMkLst>
          <pc:docMk/>
          <pc:sldMk cId="1235430418" sldId="258"/>
        </pc:sldMkLst>
        <pc:spChg chg="mod">
          <ac:chgData name="Jackie Robson" userId="S::jackie.robson@northumberland.gov.uk::fe7a0e09-f517-41b5-bc54-7bae4b6a5780" providerId="AD" clId="Web-{FBEF98EF-97F0-9FE4-D133-1F0A19404B53}" dt="2026-03-27T06:10:29.080" v="44" actId="1076"/>
          <ac:spMkLst>
            <pc:docMk/>
            <pc:sldMk cId="1235430418" sldId="258"/>
            <ac:spMk id="2" creationId="{A0E666B5-0206-4EC5-ED87-15701DEF3048}"/>
          </ac:spMkLst>
        </pc:spChg>
        <pc:spChg chg="mod">
          <ac:chgData name="Jackie Robson" userId="S::jackie.robson@northumberland.gov.uk::fe7a0e09-f517-41b5-bc54-7bae4b6a5780" providerId="AD" clId="Web-{FBEF98EF-97F0-9FE4-D133-1F0A19404B53}" dt="2026-03-27T06:10:56.956" v="49" actId="20577"/>
          <ac:spMkLst>
            <pc:docMk/>
            <pc:sldMk cId="1235430418" sldId="258"/>
            <ac:spMk id="4" creationId="{C39F322B-5D3C-8197-0CC7-E795F6891313}"/>
          </ac:spMkLst>
        </pc:spChg>
        <pc:graphicFrameChg chg="mod modGraphic">
          <ac:chgData name="Jackie Robson" userId="S::jackie.robson@northumberland.gov.uk::fe7a0e09-f517-41b5-bc54-7bae4b6a5780" providerId="AD" clId="Web-{FBEF98EF-97F0-9FE4-D133-1F0A19404B53}" dt="2026-03-27T06:14:22.981" v="84"/>
          <ac:graphicFrameMkLst>
            <pc:docMk/>
            <pc:sldMk cId="1235430418" sldId="258"/>
            <ac:graphicFrameMk id="31" creationId="{00000000-0000-0000-0000-000000000000}"/>
          </ac:graphicFrameMkLst>
        </pc:graphicFrameChg>
        <pc:picChg chg="mod">
          <ac:chgData name="Jackie Robson" userId="S::jackie.robson@northumberland.gov.uk::fe7a0e09-f517-41b5-bc54-7bae4b6a5780" providerId="AD" clId="Web-{FBEF98EF-97F0-9FE4-D133-1F0A19404B53}" dt="2026-03-27T06:11:14.472" v="50" actId="1076"/>
          <ac:picMkLst>
            <pc:docMk/>
            <pc:sldMk cId="1235430418" sldId="258"/>
            <ac:picMk id="5" creationId="{72B0371A-F103-14B6-72F3-178DE10311BF}"/>
          </ac:picMkLst>
        </pc:picChg>
        <pc:picChg chg="mod">
          <ac:chgData name="Jackie Robson" userId="S::jackie.robson@northumberland.gov.uk::fe7a0e09-f517-41b5-bc54-7bae4b6a5780" providerId="AD" clId="Web-{FBEF98EF-97F0-9FE4-D133-1F0A19404B53}" dt="2026-03-27T06:11:48.848" v="57" actId="1076"/>
          <ac:picMkLst>
            <pc:docMk/>
            <pc:sldMk cId="1235430418" sldId="258"/>
            <ac:picMk id="6" creationId="{B72B1DD1-206D-7D91-8616-C0711472E4BC}"/>
          </ac:picMkLst>
        </pc:picChg>
        <pc:picChg chg="mod">
          <ac:chgData name="Jackie Robson" userId="S::jackie.robson@northumberland.gov.uk::fe7a0e09-f517-41b5-bc54-7bae4b6a5780" providerId="AD" clId="Web-{FBEF98EF-97F0-9FE4-D133-1F0A19404B53}" dt="2026-03-27T06:12:19.692" v="63" actId="1076"/>
          <ac:picMkLst>
            <pc:docMk/>
            <pc:sldMk cId="1235430418" sldId="258"/>
            <ac:picMk id="8" creationId="{7BAA2DBF-DA73-1CC8-DE29-FCCD4282DCF9}"/>
          </ac:picMkLst>
        </pc:picChg>
        <pc:picChg chg="mod">
          <ac:chgData name="Jackie Robson" userId="S::jackie.robson@northumberland.gov.uk::fe7a0e09-f517-41b5-bc54-7bae4b6a5780" providerId="AD" clId="Web-{FBEF98EF-97F0-9FE4-D133-1F0A19404B53}" dt="2026-03-27T06:11:29.816" v="53" actId="1076"/>
          <ac:picMkLst>
            <pc:docMk/>
            <pc:sldMk cId="1235430418" sldId="258"/>
            <ac:picMk id="100" creationId="{00000000-0000-0000-0000-000000000000}"/>
          </ac:picMkLst>
        </pc:picChg>
        <pc:picChg chg="mod">
          <ac:chgData name="Jackie Robson" userId="S::jackie.robson@northumberland.gov.uk::fe7a0e09-f517-41b5-bc54-7bae4b6a5780" providerId="AD" clId="Web-{FBEF98EF-97F0-9FE4-D133-1F0A19404B53}" dt="2026-03-27T06:11:36.473" v="54" actId="1076"/>
          <ac:picMkLst>
            <pc:docMk/>
            <pc:sldMk cId="1235430418" sldId="258"/>
            <ac:picMk id="104" creationId="{00000000-0000-0000-0000-000000000000}"/>
          </ac:picMkLst>
        </pc:picChg>
        <pc:picChg chg="mod">
          <ac:chgData name="Jackie Robson" userId="S::jackie.robson@northumberland.gov.uk::fe7a0e09-f517-41b5-bc54-7bae4b6a5780" providerId="AD" clId="Web-{FBEF98EF-97F0-9FE4-D133-1F0A19404B53}" dt="2026-03-27T06:10:40.987" v="46" actId="1076"/>
          <ac:picMkLst>
            <pc:docMk/>
            <pc:sldMk cId="1235430418" sldId="258"/>
            <ac:picMk id="108" creationId="{00000000-0000-0000-0000-000000000000}"/>
          </ac:picMkLst>
        </pc:picChg>
        <pc:picChg chg="mod">
          <ac:chgData name="Jackie Robson" userId="S::jackie.robson@northumberland.gov.uk::fe7a0e09-f517-41b5-bc54-7bae4b6a5780" providerId="AD" clId="Web-{FBEF98EF-97F0-9FE4-D133-1F0A19404B53}" dt="2026-03-27T06:12:02.738" v="58" actId="1076"/>
          <ac:picMkLst>
            <pc:docMk/>
            <pc:sldMk cId="1235430418" sldId="258"/>
            <ac:picMk id="111" creationId="{00000000-0000-0000-0000-000000000000}"/>
          </ac:picMkLst>
        </pc:picChg>
        <pc:picChg chg="mod">
          <ac:chgData name="Jackie Robson" userId="S::jackie.robson@northumberland.gov.uk::fe7a0e09-f517-41b5-bc54-7bae4b6a5780" providerId="AD" clId="Web-{FBEF98EF-97F0-9FE4-D133-1F0A19404B53}" dt="2026-03-27T06:14:40.841" v="85" actId="1076"/>
          <ac:picMkLst>
            <pc:docMk/>
            <pc:sldMk cId="1235430418" sldId="258"/>
            <ac:picMk id="118" creationId="{00000000-0000-0000-0000-000000000000}"/>
          </ac:picMkLst>
        </pc:picChg>
        <pc:picChg chg="mod">
          <ac:chgData name="Jackie Robson" userId="S::jackie.robson@northumberland.gov.uk::fe7a0e09-f517-41b5-bc54-7bae4b6a5780" providerId="AD" clId="Web-{FBEF98EF-97F0-9FE4-D133-1F0A19404B53}" dt="2026-03-27T06:10:47.769" v="47" actId="14100"/>
          <ac:picMkLst>
            <pc:docMk/>
            <pc:sldMk cId="1235430418" sldId="258"/>
            <ac:picMk id="3074" creationId="{7AC2CCF7-71C7-8E7E-6A8C-A462385330FE}"/>
          </ac:picMkLst>
        </pc:picChg>
      </pc:sldChg>
    </pc:docChg>
  </pc:docChgLst>
  <pc:docChgLst>
    <pc:chgData name="Jackie Robson" userId="S::jackie.robson@northumberland.gov.uk::fe7a0e09-f517-41b5-bc54-7bae4b6a5780" providerId="AD" clId="Web-{1246E8F0-0F60-B6E5-B713-6CB69775D8AC}"/>
    <pc:docChg chg="modSld">
      <pc:chgData name="Jackie Robson" userId="S::jackie.robson@northumberland.gov.uk::fe7a0e09-f517-41b5-bc54-7bae4b6a5780" providerId="AD" clId="Web-{1246E8F0-0F60-B6E5-B713-6CB69775D8AC}" dt="2026-03-31T10:54:32.391" v="43"/>
      <pc:docMkLst>
        <pc:docMk/>
      </pc:docMkLst>
      <pc:sldChg chg="modSp">
        <pc:chgData name="Jackie Robson" userId="S::jackie.robson@northumberland.gov.uk::fe7a0e09-f517-41b5-bc54-7bae4b6a5780" providerId="AD" clId="Web-{1246E8F0-0F60-B6E5-B713-6CB69775D8AC}" dt="2026-03-31T10:54:32.391" v="43"/>
        <pc:sldMkLst>
          <pc:docMk/>
          <pc:sldMk cId="2387471620" sldId="256"/>
        </pc:sldMkLst>
        <pc:graphicFrameChg chg="mod modGraphic">
          <ac:chgData name="Jackie Robson" userId="S::jackie.robson@northumberland.gov.uk::fe7a0e09-f517-41b5-bc54-7bae4b6a5780" providerId="AD" clId="Web-{1246E8F0-0F60-B6E5-B713-6CB69775D8AC}" dt="2026-03-31T10:54:32.391" v="43"/>
          <ac:graphicFrameMkLst>
            <pc:docMk/>
            <pc:sldMk cId="2387471620" sldId="256"/>
            <ac:graphicFrameMk id="16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4" cy="496570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4" y="0"/>
            <a:ext cx="2944284" cy="496570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AE8D67DB-3450-459A-A340-5ECEBF9D1B28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8025" y="744538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5" tIns="45642" rIns="91285" bIns="4564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6"/>
            <a:ext cx="5435600" cy="4469130"/>
          </a:xfrm>
          <a:prstGeom prst="rect">
            <a:avLst/>
          </a:prstGeom>
        </p:spPr>
        <p:txBody>
          <a:bodyPr vert="horz" lIns="91285" tIns="45642" rIns="91285" bIns="4564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4" cy="496570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4" y="9433107"/>
            <a:ext cx="2944284" cy="496570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B2E85932-42F1-4611-9FD8-49D2B6526E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722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8025" y="744538"/>
            <a:ext cx="5378450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85932-42F1-4611-9FD8-49D2B6526E5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363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85932-42F1-4611-9FD8-49D2B6526E5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959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112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670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7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532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679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1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33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9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80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355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14DA3-92DD-4392-8228-A884B97444EF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47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14DA3-92DD-4392-8228-A884B97444EF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E5F00-0BAE-4D52-8829-F3F7422B7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82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jpe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2.png"/><Relationship Id="rId18" Type="http://schemas.openxmlformats.org/officeDocument/2006/relationships/image" Target="../media/image23.jpeg"/><Relationship Id="rId3" Type="http://schemas.openxmlformats.org/officeDocument/2006/relationships/image" Target="../media/image16.png"/><Relationship Id="rId7" Type="http://schemas.openxmlformats.org/officeDocument/2006/relationships/image" Target="../media/image13.png"/><Relationship Id="rId12" Type="http://schemas.openxmlformats.org/officeDocument/2006/relationships/image" Target="../media/image9.png"/><Relationship Id="rId17" Type="http://schemas.openxmlformats.org/officeDocument/2006/relationships/image" Target="../media/image22.jpeg"/><Relationship Id="rId2" Type="http://schemas.openxmlformats.org/officeDocument/2006/relationships/image" Target="../media/image15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3.png"/><Relationship Id="rId5" Type="http://schemas.openxmlformats.org/officeDocument/2006/relationships/image" Target="../media/image11.png"/><Relationship Id="rId15" Type="http://schemas.openxmlformats.org/officeDocument/2006/relationships/image" Target="../media/image10.png"/><Relationship Id="rId10" Type="http://schemas.openxmlformats.org/officeDocument/2006/relationships/image" Target="../media/image5.png"/><Relationship Id="rId19" Type="http://schemas.openxmlformats.org/officeDocument/2006/relationships/image" Target="../media/image24.png"/><Relationship Id="rId4" Type="http://schemas.openxmlformats.org/officeDocument/2006/relationships/image" Target="../media/image14.png"/><Relationship Id="rId9" Type="http://schemas.openxmlformats.org/officeDocument/2006/relationships/image" Target="../media/image6.png"/><Relationship Id="rId1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5.png"/><Relationship Id="rId18" Type="http://schemas.openxmlformats.org/officeDocument/2006/relationships/image" Target="../media/image24.png"/><Relationship Id="rId3" Type="http://schemas.openxmlformats.org/officeDocument/2006/relationships/image" Target="../media/image10.png"/><Relationship Id="rId21" Type="http://schemas.openxmlformats.org/officeDocument/2006/relationships/image" Target="../media/image27.png"/><Relationship Id="rId7" Type="http://schemas.openxmlformats.org/officeDocument/2006/relationships/image" Target="../media/image6.png"/><Relationship Id="rId12" Type="http://schemas.openxmlformats.org/officeDocument/2006/relationships/image" Target="../media/image3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20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2.png"/><Relationship Id="rId5" Type="http://schemas.openxmlformats.org/officeDocument/2006/relationships/image" Target="../media/image9.png"/><Relationship Id="rId15" Type="http://schemas.openxmlformats.org/officeDocument/2006/relationships/image" Target="../media/image13.png"/><Relationship Id="rId10" Type="http://schemas.openxmlformats.org/officeDocument/2006/relationships/image" Target="../media/image14.png"/><Relationship Id="rId19" Type="http://schemas.openxmlformats.org/officeDocument/2006/relationships/image" Target="../media/image25.jpeg"/><Relationship Id="rId4" Type="http://schemas.openxmlformats.org/officeDocument/2006/relationships/image" Target="../media/image8.png"/><Relationship Id="rId9" Type="http://schemas.openxmlformats.org/officeDocument/2006/relationships/image" Target="../media/image11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2981169" y="80292"/>
            <a:ext cx="240562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pPr algn="ctr"/>
            <a:r>
              <a:rPr lang="en-GB" sz="2000" b="1">
                <a:solidFill>
                  <a:srgbClr val="3366FF"/>
                </a:solidFill>
                <a:latin typeface="Calibri"/>
                <a:ea typeface="ヒラギノ角ゴ Pro W3"/>
                <a:cs typeface="Calibri"/>
              </a:rPr>
              <a:t> First &amp; Primary School </a:t>
            </a:r>
          </a:p>
          <a:p>
            <a:pPr algn="ctr"/>
            <a:r>
              <a:rPr lang="en-GB" sz="2000" b="1">
                <a:solidFill>
                  <a:srgbClr val="3366FF"/>
                </a:solidFill>
                <a:latin typeface="Calibri"/>
                <a:ea typeface="ヒラギノ角ゴ Pro W3"/>
                <a:cs typeface="Calibri"/>
              </a:rPr>
              <a:t>Summer Menu 2026</a:t>
            </a:r>
            <a:endParaRPr lang="en-GB" sz="2000" b="1">
              <a:solidFill>
                <a:srgbClr val="3366FF"/>
              </a:solidFill>
              <a:latin typeface="Calibri"/>
              <a:cs typeface="Calibri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647675"/>
              </p:ext>
            </p:extLst>
          </p:nvPr>
        </p:nvGraphicFramePr>
        <p:xfrm>
          <a:off x="133714" y="1191107"/>
          <a:ext cx="9401198" cy="4757264"/>
        </p:xfrm>
        <a:graphic>
          <a:graphicData uri="http://schemas.openxmlformats.org/drawingml/2006/table">
            <a:tbl>
              <a:tblPr/>
              <a:tblGrid>
                <a:gridCol w="1085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8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41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41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140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600" b="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WEEK 1</a:t>
                      </a: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Monday</a:t>
                      </a:r>
                      <a:endParaRPr lang="en-GB" sz="20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5" marR="38205" marT="35267" marB="35267">
                    <a:lnL w="12700">
                      <a:solidFill>
                        <a:srgbClr val="FFFFFF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Tuesday</a:t>
                      </a:r>
                      <a:endParaRPr lang="en-GB" sz="20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Wednesday</a:t>
                      </a:r>
                      <a:endParaRPr lang="en-GB" sz="20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Thursday</a:t>
                      </a:r>
                      <a:endParaRPr lang="en-GB" sz="20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Friday </a:t>
                      </a:r>
                      <a:endParaRPr lang="en-GB" sz="20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250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Main Course Choices</a:t>
                      </a:r>
                      <a:endParaRPr lang="en-GB" sz="14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000" b="1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Salmon Fingers/Bites</a:t>
                      </a:r>
                      <a: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 </a:t>
                      </a:r>
                      <a:b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GB" sz="1000" b="1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​</a:t>
                      </a:r>
                      <a: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 </a:t>
                      </a:r>
                      <a:b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GB" sz="1000" b="1" i="0" kern="120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    Tuna or Cheese Panini</a:t>
                      </a:r>
                      <a:endParaRPr lang="en-GB" sz="1000" b="0" i="0" kern="1200" dirty="0">
                        <a:solidFill>
                          <a:srgbClr val="3366FF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ctr" rtl="0" fontAlgn="base"/>
                      <a:endParaRPr lang="en-GB" sz="1000" b="0" i="0" kern="1200">
                        <a:solidFill>
                          <a:srgbClr val="3366FF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algn="ctr" rtl="0" fontAlgn="base"/>
                      <a:r>
                        <a:rPr lang="en-GB" sz="1000" b="1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Mediterranean Vegetable </a:t>
                      </a:r>
                      <a:r>
                        <a:rPr lang="en-GB" sz="1000" b="1" i="0" kern="120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&amp; Quorn Couscous </a:t>
                      </a:r>
                      <a:b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GB" sz="1000" b="1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​</a:t>
                      </a:r>
                      <a: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 </a:t>
                      </a:r>
                      <a:b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GB" sz="1000" b="1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​</a:t>
                      </a:r>
                      <a: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 </a:t>
                      </a:r>
                      <a:b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</a:br>
                      <a:r>
                        <a:rPr lang="en-GB" sz="1000" b="1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Jacket Potato with a Choice of fillings</a:t>
                      </a:r>
                      <a:r>
                        <a:rPr lang="en-GB" sz="1000" b="0" i="0" kern="1200" dirty="0">
                          <a:solidFill>
                            <a:srgbClr val="3366FF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00" b="0" kern="140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    Spaghetti Bolognaise 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0" i="0" dirty="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Veggie Bolognaise 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1" i="0" dirty="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lvl="0" algn="ctr">
                        <a:lnSpc>
                          <a:spcPts val="1200"/>
                        </a:lnSpc>
                        <a:buNone/>
                      </a:pPr>
                      <a:r>
                        <a:rPr lang="en-GB" sz="1000" b="1" i="0" u="none" strike="noStrike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Cheesy Pasta  </a:t>
                      </a:r>
                      <a:r>
                        <a:rPr lang="en-GB" sz="1000" b="1" i="0" u="none" strike="noStrike" noProof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b="1" dirty="0"/>
                    </a:p>
                    <a:p>
                      <a:pPr lvl="0" algn="ctr">
                        <a:lnSpc>
                          <a:spcPts val="1200"/>
                        </a:lnSpc>
                        <a:buNone/>
                      </a:pPr>
                      <a:endParaRPr lang="en-GB" sz="1000" b="1" i="0" dirty="0">
                        <a:solidFill>
                          <a:srgbClr val="0070C0"/>
                        </a:solidFill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0" i="0" dirty="0">
                        <a:solidFill>
                          <a:schemeClr val="accent1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Jacket Potato with a Choice of Fillings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0" kern="140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  Curry 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of the day​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Quorn Casserole/ Curry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Chicken Goujons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1" i="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Jacket Potato with a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       Choice of Fillings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0" kern="1400" dirty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Roast/ Veggie Roast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 of the Day &amp; Yorkshire Pudding​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endParaRPr lang="en-GB" sz="1000" b="0" i="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l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          Chicken/Quorn</a:t>
                      </a:r>
                    </a:p>
                    <a:p>
                      <a:pPr lvl="0" algn="l">
                        <a:lnSpc>
                          <a:spcPts val="1050"/>
                        </a:lnSpc>
                        <a:buNone/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           Waldorf Salad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dirty="0"/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Tomato &amp; Basil Pasta Bake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endParaRPr lang="en-GB" sz="1000" b="1" i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Jacket Potato with a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l" rtl="0" fontAlgn="base">
                        <a:lnSpc>
                          <a:spcPts val="105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          Choice of Fillings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0" kern="140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Breaded Fish Portion​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Quorn Nuggets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Homemade Quiche​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1" i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1" i="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Jacket Potato with a Choice of Fillings</a:t>
                      </a:r>
                      <a:r>
                        <a:rPr lang="en-GB" sz="1000" b="0" i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0" kern="140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88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000" b="1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POTATOES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PASTA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RICE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Oven Baked Mini Waffles</a:t>
                      </a:r>
                      <a:r>
                        <a:rPr lang="en-US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Garlic Bread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Wholegrain Rice</a:t>
                      </a:r>
                      <a:r>
                        <a:rPr lang="en-US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Naan Bread</a:t>
                      </a:r>
                      <a:r>
                        <a:rPr lang="en-US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Smilies 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0" kern="140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Roast Potatoes</a:t>
                      </a:r>
                      <a:r>
                        <a:rPr lang="en-US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Herby Bread</a:t>
                      </a:r>
                      <a:r>
                        <a:rPr lang="en-US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0" kern="140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Chips</a:t>
                      </a:r>
                      <a:r>
                        <a:rPr lang="en-US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Pasta</a:t>
                      </a:r>
                      <a:r>
                        <a:rPr lang="en-US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0" kern="140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38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 dirty="0">
                          <a:solidFill>
                            <a:schemeClr val="bg1"/>
                          </a:solidFill>
                          <a:effectLst/>
                          <a:latin typeface="Impact"/>
                        </a:rPr>
                        <a:t>VEGETABLES</a:t>
                      </a:r>
                      <a:endParaRPr lang="en-GB" sz="1400" kern="1400" dirty="0">
                        <a:solidFill>
                          <a:schemeClr val="bg1"/>
                        </a:solidFill>
                        <a:effectLst/>
                        <a:latin typeface="Impact" pitchFamily="34" charset="0"/>
                      </a:endParaRP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>
                        <a:solidFill>
                          <a:srgbClr val="3366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58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SALAD BAR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 dirty="0">
                          <a:solidFill>
                            <a:srgbClr val="3366FF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4107"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kern="1400" dirty="0">
                          <a:solidFill>
                            <a:srgbClr val="FFFFFF"/>
                          </a:solidFill>
                          <a:effectLst/>
                          <a:latin typeface="Impact"/>
                        </a:rPr>
                        <a:t>DESERTS</a:t>
                      </a:r>
                    </a:p>
                  </a:txBody>
                  <a:tcPr marL="38205" marR="38205" marT="35267" marB="35267" anchor="ctr">
                    <a:lnL w="12700">
                      <a:solidFill>
                        <a:srgbClr val="FFFFFF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Fruit Fool With Summer Berries </a:t>
                      </a:r>
                      <a:endParaRPr lang="en-US" sz="1000" dirty="0"/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Loaded Surprise Cake with</a:t>
                      </a:r>
                      <a:endParaRPr lang="en-GB" sz="10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a Glass of Juice</a:t>
                      </a:r>
                      <a:endParaRPr lang="en-GB" sz="10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0" kern="140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5" marR="38205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chemeClr val="bg1"/>
                      </a:solidFill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   Fruit Crumble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with Ice-cream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0" kern="140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Fruit Mouse Slice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School Pudding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 dirty="0">
                          <a:solidFill>
                            <a:srgbClr val="3366FF"/>
                          </a:solidFill>
                          <a:effectLst/>
                          <a:latin typeface="Arial"/>
                        </a:rPr>
                        <a:t>of the Day</a:t>
                      </a:r>
                      <a:endParaRPr lang="en-GB" sz="1100" b="0" i="0" u="none" strike="noStrike" kern="1400" noProof="0" dirty="0">
                        <a:solidFill>
                          <a:srgbClr val="3366FF"/>
                        </a:solidFill>
                        <a:effectLst/>
                        <a:latin typeface="Arial"/>
                      </a:endParaRP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0" kern="1400" dirty="0">
                        <a:solidFill>
                          <a:srgbClr val="3366FF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chemeClr val="accent1">
                        <a:alpha val="14118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590253"/>
                  </a:ext>
                </a:extLst>
              </a:tr>
            </a:tbl>
          </a:graphicData>
        </a:graphic>
      </p:graphicFrame>
      <p:pic>
        <p:nvPicPr>
          <p:cNvPr id="104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2798" y="572225"/>
            <a:ext cx="153214" cy="15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:\Users\Karen.Dickinson\AppData\Local\Microsoft\Windows\Temporary Internet Files\Content.Outlook\5TACJGBN\047 Lupin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09323" y="2095181"/>
            <a:ext cx="157488" cy="16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C:\Users\Karen.Dickinson\AppData\Local\Microsoft\Windows\Temporary Internet Files\Content.Outlook\5TACJGBN\047 crustaceans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3951" y="1834343"/>
            <a:ext cx="170897" cy="16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C:\Users\Karen.Dickinson\AppData\Local\Microsoft\Windows\Temporary Internet Files\Content.Outlook\5TACJGBN\047 fish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6550" y="1151444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6549" y="1596624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C:\Users\Karen.Dickinson\AppData\Local\Microsoft\Windows\Temporary Internet Files\Content.Outlook\5TACJGBN\047 mollusc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5019" y="1376618"/>
            <a:ext cx="174678" cy="17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C:\Users\Karen.Dickinson\AppData\Local\Microsoft\Windows\Temporary Internet Files\Content.Outlook\5TACJGBN\047 peanut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055" y="1376618"/>
            <a:ext cx="151739" cy="15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1" name="Picture 27" descr="C:\Users\Karen.Dickinson\AppData\Local\Microsoft\Windows\Temporary Internet Files\Content.Outlook\5TACJGBN\047 nuts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055" y="1589707"/>
            <a:ext cx="158803" cy="16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6346" y="1834343"/>
            <a:ext cx="159784" cy="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C:\Users\Karen.Dickinson\AppData\Local\Microsoft\Windows\Temporary Internet Files\Content.Outlook\5TACJGBN\047 sulphur dioxide.bmp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1656" y="2083299"/>
            <a:ext cx="150404" cy="15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6574" y="1186496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7203" y="886520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7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7203" y="691734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C:\Users\Karen.Dickinson\AppData\Local\Microsoft\Windows\Temporary Internet Files\Content.Outlook\5TACJGBN\047 sesam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6725" y="952330"/>
            <a:ext cx="168811" cy="17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9" name="Picture 35" descr="C:\Users\Karen.Dickinson\AppData\Local\Microsoft\Windows\Temporary Internet Files\Content.Outlook\5TACJGBN\047 celery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2786" y="746966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8439" y="1754272"/>
            <a:ext cx="131149" cy="13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159" y="2083660"/>
            <a:ext cx="142794" cy="14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094" y="1932773"/>
            <a:ext cx="152400" cy="157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094" y="3184499"/>
            <a:ext cx="131149" cy="13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758" y="1861957"/>
            <a:ext cx="152399" cy="157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598" y="3146403"/>
            <a:ext cx="142794" cy="14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505" y="2568335"/>
            <a:ext cx="140544" cy="1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008" y="5602545"/>
            <a:ext cx="156843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2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224" y="968903"/>
            <a:ext cx="181719" cy="18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ED5753-1B79-D09D-6D82-D5A5A7D9CE08}"/>
              </a:ext>
            </a:extLst>
          </p:cNvPr>
          <p:cNvSpPr txBox="1"/>
          <p:nvPr/>
        </p:nvSpPr>
        <p:spPr>
          <a:xfrm rot="-10800000" flipV="1">
            <a:off x="1123316" y="5868851"/>
            <a:ext cx="7521273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>
                <a:solidFill>
                  <a:srgbClr val="3366FF"/>
                </a:solidFill>
              </a:rPr>
              <a:t>Fresh Fruit and a selection of Breads are always available daily. </a:t>
            </a:r>
          </a:p>
          <a:p>
            <a:pPr algn="ctr"/>
            <a:r>
              <a:rPr lang="en-GB" sz="1400" b="1"/>
              <a:t>Drinking Water is Available Daily on the Dining Room Tables </a:t>
            </a:r>
            <a:endParaRPr lang="en-GB" sz="1400" b="1">
              <a:ea typeface="Calibri"/>
              <a:cs typeface="Calibri"/>
            </a:endParaRPr>
          </a:p>
          <a:p>
            <a:pPr algn="ctr"/>
            <a:r>
              <a:rPr lang="en-GB" sz="1400" b="1">
                <a:solidFill>
                  <a:srgbClr val="FF0000"/>
                </a:solidFill>
              </a:rPr>
              <a:t>Menus are Subject to Change </a:t>
            </a:r>
            <a:endParaRPr lang="en-GB" sz="1400" b="1">
              <a:solidFill>
                <a:srgbClr val="FF0000"/>
              </a:solidFill>
              <a:ea typeface="Calibri"/>
              <a:cs typeface="Calibri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B708E70-4375-3D1F-F89A-AD3973604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82" y="93000"/>
            <a:ext cx="2726454" cy="880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5D0C5FC-9E50-A4AA-2B8E-022A96C593FB}"/>
              </a:ext>
            </a:extLst>
          </p:cNvPr>
          <p:cNvSpPr txBox="1"/>
          <p:nvPr/>
        </p:nvSpPr>
        <p:spPr>
          <a:xfrm>
            <a:off x="370408" y="948926"/>
            <a:ext cx="18490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>
                <a:latin typeface="Arial"/>
                <a:cs typeface="Arial"/>
              </a:rPr>
              <a:t>Homemade Dish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0D6C728D-4D8F-7D20-D819-AA129985A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059" y="75453"/>
            <a:ext cx="1446170" cy="998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06F93B6E-A54F-CF12-16EA-6D2FB123C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3546" y="79933"/>
            <a:ext cx="1048010" cy="894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A2CA1FA2-225F-4527-0825-B53EE7CD9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4081" y="91084"/>
            <a:ext cx="1063343" cy="936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672163F2-3F57-3148-6440-3A5A57F208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383" y="2620406"/>
            <a:ext cx="136363" cy="140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FDA31865-1BA5-62B0-BEE4-9315027B6A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383" y="3216961"/>
            <a:ext cx="142794" cy="14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08446EF5-C48B-FA92-9660-917ED1B797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076" y="2191846"/>
            <a:ext cx="131149" cy="13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34160281-975A-04DD-3062-4E8AF08B0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179" y="2436143"/>
            <a:ext cx="131149" cy="13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88DA9D8B-1B88-6F59-8E74-45D5EF9FB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834" y="3209248"/>
            <a:ext cx="131149" cy="13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B4A0B27C-41B5-976A-5DDA-7F68F0C252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632" y="2394073"/>
            <a:ext cx="131149" cy="13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6D5B0009-5790-3003-511E-EF55C5443F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1094" y="2193649"/>
            <a:ext cx="131149" cy="13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2812A5A9-4E7C-ED1B-D1F7-180D3D9A8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2158" y="3259315"/>
            <a:ext cx="140544" cy="1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0D3935CF-8578-7A07-42DF-2D85161C7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519" y="2763157"/>
            <a:ext cx="131149" cy="13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17DB0690-8365-9BBF-8644-E7CABBE947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5487" y="5649781"/>
            <a:ext cx="156843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74CCA8F8-F547-6F75-7443-F26060F5A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2818" y="5633268"/>
            <a:ext cx="139768" cy="164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126CBB13-CF5D-DEB5-C8BF-5B9D7DF19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437" y="5663344"/>
            <a:ext cx="131150" cy="154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40F0E71E-17B5-0230-702C-ACCD3CF716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945" y="5636753"/>
            <a:ext cx="122261" cy="14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7471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067391"/>
              </p:ext>
            </p:extLst>
          </p:nvPr>
        </p:nvGraphicFramePr>
        <p:xfrm>
          <a:off x="168813" y="1455848"/>
          <a:ext cx="9494272" cy="4545989"/>
        </p:xfrm>
        <a:graphic>
          <a:graphicData uri="http://schemas.openxmlformats.org/drawingml/2006/table">
            <a:tbl>
              <a:tblPr/>
              <a:tblGrid>
                <a:gridCol w="1090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8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61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69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3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88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4684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>
                          <a:solidFill>
                            <a:schemeClr val="bg1"/>
                          </a:solidFill>
                          <a:effectLst/>
                          <a:latin typeface="Impact"/>
                          <a:cs typeface="Arial"/>
                        </a:rPr>
                        <a:t>WEEK 2</a:t>
                      </a: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MONDAY</a:t>
                      </a: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TUESDAY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WEDNESDAY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>
                          <a:solidFill>
                            <a:srgbClr val="00B050"/>
                          </a:solidFill>
                          <a:effectLst/>
                          <a:latin typeface="Impact"/>
                          <a:cs typeface="Arial"/>
                        </a:rPr>
                        <a:t>THURSDAY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20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FRIDAY</a:t>
                      </a: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1948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MAIN COURSE CHOICES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Chicken Chow Main </a:t>
                      </a:r>
                      <a:b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</a:br>
                      <a: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b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</a:br>
                      <a: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 Chilli /Quorn  Wrap </a:t>
                      </a:r>
                      <a:b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</a:br>
                      <a: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b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</a:br>
                      <a: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Fish cakes</a:t>
                      </a:r>
                      <a:b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</a:br>
                      <a: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b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</a:br>
                      <a:r>
                        <a:rPr lang="en-GB" sz="1000" b="1" i="0" u="none" strike="noStrike" kern="1400" noProof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Jacket Potato with a Choice of fillings</a:t>
                      </a:r>
                    </a:p>
                  </a:txBody>
                  <a:tcPr marL="38206" marR="38206" marT="35267" marB="35267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 i="0" u="none" strike="noStrike" noProof="0">
                          <a:solidFill>
                            <a:srgbClr val="00B050"/>
                          </a:solidFill>
                          <a:latin typeface="Arial"/>
                        </a:rPr>
                        <a:t>Savoury Mince Pie</a:t>
                      </a:r>
                      <a:endParaRPr lang="en-US" sz="1000" b="1" i="0" u="none" strike="noStrike" noProof="0">
                        <a:solidFill>
                          <a:srgbClr val="00B050"/>
                        </a:solidFill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 i="0" u="none" strike="noStrike" noProof="0">
                          <a:solidFill>
                            <a:srgbClr val="00B050"/>
                          </a:solidFill>
                          <a:latin typeface="Arial"/>
                        </a:rPr>
                        <a:t> Veggie Mince Pie</a:t>
                      </a:r>
                      <a:endParaRPr lang="en-US" sz="1000" b="1" i="0" u="none" strike="noStrike" noProof="0">
                        <a:solidFill>
                          <a:srgbClr val="00B050"/>
                        </a:solidFill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>
                        <a:solidFill>
                          <a:srgbClr val="00B050"/>
                        </a:solidFill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 i="0" u="none" strike="noStrike" noProof="0">
                          <a:solidFill>
                            <a:srgbClr val="00B050"/>
                          </a:solidFill>
                          <a:latin typeface="Arial"/>
                        </a:rPr>
                        <a:t>   Vegetarian Savory Rice </a:t>
                      </a:r>
                      <a:r>
                        <a:rPr lang="en-GB" sz="1000" b="1" i="0" u="none" strike="noStrike" noProof="0" dirty="0">
                          <a:solidFill>
                            <a:srgbClr val="00B050"/>
                          </a:solidFill>
                          <a:latin typeface="Arial"/>
                        </a:rPr>
                        <a:t> </a:t>
                      </a:r>
                      <a:endParaRPr lang="en-US" sz="1000" b="1" i="0" u="none" strike="noStrike" noProof="0" dirty="0">
                        <a:solidFill>
                          <a:srgbClr val="00B050"/>
                        </a:solidFill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00" b="1" i="0" u="none" strike="noStrike" noProof="0">
                        <a:solidFill>
                          <a:srgbClr val="00B050"/>
                        </a:solidFill>
                        <a:latin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u="none" strike="noStrike" noProof="0">
                          <a:solidFill>
                            <a:srgbClr val="00B050"/>
                          </a:solidFill>
                          <a:latin typeface="Arial"/>
                        </a:rPr>
                        <a:t>Jacket Potato with a Choice of Fillings</a:t>
                      </a:r>
                      <a:endParaRPr lang="en-US" sz="1000" b="1" i="0" u="none" strike="noStrike" noProof="0">
                        <a:solidFill>
                          <a:srgbClr val="00B050"/>
                        </a:solidFill>
                        <a:latin typeface="Arial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100" b="0" i="0" u="none" strike="noStrike" noProof="0">
                        <a:solidFill>
                          <a:srgbClr val="00B050"/>
                        </a:solidFill>
                        <a:latin typeface="Calibri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200" b="1">
                        <a:solidFill>
                          <a:srgbClr val="00B050"/>
                        </a:solidFill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Pork Marengo </a:t>
                      </a:r>
                      <a:endParaRPr lang="en-GB" sz="1000" b="1" i="0" dirty="0">
                        <a:solidFill>
                          <a:srgbClr val="00B05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  Quorn </a:t>
                      </a: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Marengo</a:t>
                      </a: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 </a:t>
                      </a:r>
                      <a:endParaRPr lang="en-GB" sz="1000" b="0" i="0" dirty="0">
                        <a:solidFill>
                          <a:srgbClr val="00B05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Cheese or Tuna Melt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Jacket Potato with a Choice of Fillings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000" b="1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Roast / Veggie Roast 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of the ​Day 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with Yorkshire Pudding​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Macaroni Cheese 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lvl="0" algn="ctr">
                        <a:lnSpc>
                          <a:spcPts val="1050"/>
                        </a:lnSpc>
                        <a:buNone/>
                      </a:pPr>
                      <a:endParaRPr lang="en-GB" sz="1000" b="0" i="0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  Chicken </a:t>
                      </a: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/Quorn        Fajita 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Tacos</a:t>
                      </a:r>
                      <a:endParaRPr lang="en-GB" b="1"/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Jacket Potato with a Choice of Fillings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000" b="1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1" i="0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lnSpc>
                          <a:spcPts val="1200"/>
                        </a:lnSpc>
                        <a:buNone/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Homemade Cheese and Peperoni</a:t>
                      </a:r>
                      <a:r>
                        <a:rPr lang="en-GB" sz="1000" b="1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 Pizza​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000" b="1" i="0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0" i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lnSpc>
                          <a:spcPts val="1200"/>
                        </a:lnSpc>
                        <a:buNone/>
                      </a:pPr>
                      <a:endParaRPr lang="en-GB" sz="1000" b="0" i="0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Vegan Sausage in a Bun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Jacket Potato with a Choice of Fillings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200" b="1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3489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POTATOES PASTA</a:t>
                      </a:r>
                      <a:endParaRPr lang="en-US" sz="1400">
                        <a:latin typeface="Impact"/>
                        <a:cs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 RICE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Jacket Potato Wedges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Crusty Bread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100" b="1" kern="14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New Potatoes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100" b="1" dirty="0">
                        <a:solidFill>
                          <a:srgbClr val="00B050"/>
                        </a:solidFill>
                        <a:latin typeface="Arial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Hash Browns 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​Fluffy Rice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100" b="1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 Roast Potatoes​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​Warm Herby Bread​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100" b="1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Chips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Pasta</a:t>
                      </a:r>
                      <a:r>
                        <a:rPr lang="en-GB" sz="11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100" b="1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464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chemeClr val="bg1"/>
                          </a:solidFill>
                          <a:effectLst/>
                          <a:latin typeface="Impact"/>
                          <a:cs typeface="Arial"/>
                        </a:rPr>
                        <a:t>VEGETABLES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9000"/>
                        </a:lnSpc>
                        <a:buNone/>
                      </a:pPr>
                      <a:r>
                        <a:rPr lang="en-GB" sz="1100" b="1" i="0" u="none" strike="noStrike" kern="1400" baseline="0" noProof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kern="1400" noProof="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624"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SALAD BAR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ct val="25000"/>
                        </a:spcBef>
                        <a:buNone/>
                      </a:pPr>
                      <a:r>
                        <a:rPr lang="en-GB" sz="1100" b="1">
                          <a:solidFill>
                            <a:srgbClr val="00B050"/>
                          </a:solidFill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100" b="1" kern="1400">
                          <a:solidFill>
                            <a:srgbClr val="00B05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4780"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DESERTS</a:t>
                      </a:r>
                    </a:p>
                  </a:txBody>
                  <a:tcPr marL="38205" marR="38205" marT="35267" marB="35267" anchor="ctr">
                    <a:lnL w="12700">
                      <a:solidFill>
                        <a:srgbClr val="FFFFFF"/>
                      </a:solidFill>
                    </a:lnL>
                    <a:lnR w="0">
                      <a:noFill/>
                    </a:lnR>
                    <a:lnT w="28575">
                      <a:solidFill>
                        <a:schemeClr val="bg1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Banana Churro / Banana Cake 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000" b="0" kern="1400" dirty="0">
                        <a:solidFill>
                          <a:srgbClr val="00B050"/>
                        </a:solidFill>
                        <a:effectLst/>
                        <a:latin typeface="Arial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0">
                      <a:noFill/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Fruit Meringue Nest </a:t>
                      </a:r>
                      <a:endParaRPr lang="en-GB" sz="1000" b="1" kern="14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ct val="25000"/>
                        </a:spcBef>
                        <a:buNone/>
                      </a:pPr>
                      <a:endParaRPr lang="en-GB" sz="1000" b="0" i="0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spcBef>
                          <a:spcPct val="25000"/>
                        </a:spcBef>
                        <a:buNone/>
                      </a:pPr>
                      <a:r>
                        <a:rPr lang="en-GB" sz="1000" b="0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Custard Tart </a:t>
                      </a:r>
                      <a:endParaRPr lang="en-GB" sz="1000" b="0" i="0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Fruit jelly &amp; Ice-cream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000" b="1" kern="1400" dirty="0">
                        <a:solidFill>
                          <a:srgbClr val="00B050"/>
                        </a:solidFill>
                        <a:effectLst/>
                        <a:latin typeface="Arial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School Pudding 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of the Day</a:t>
                      </a:r>
                      <a:r>
                        <a:rPr lang="en-GB" sz="1000" b="0" i="0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00" b="1" kern="14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0">
                      <a:noFill/>
                    </a:lnR>
                    <a:lnT w="28575">
                      <a:solidFill>
                        <a:schemeClr val="bg1"/>
                      </a:solidFill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92D050">
                        <a:alpha val="3098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491296"/>
                  </a:ext>
                </a:extLst>
              </a:tr>
            </a:tbl>
          </a:graphicData>
        </a:graphic>
      </p:graphicFrame>
      <p:sp>
        <p:nvSpPr>
          <p:cNvPr id="43" name="Rectangle 37"/>
          <p:cNvSpPr>
            <a:spLocks noChangeArrowheads="1"/>
          </p:cNvSpPr>
          <p:nvPr/>
        </p:nvSpPr>
        <p:spPr bwMode="auto">
          <a:xfrm>
            <a:off x="4855007" y="5186844"/>
            <a:ext cx="1655762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GB" sz="1100" b="1">
              <a:solidFill>
                <a:srgbClr val="CE2878"/>
              </a:solidFill>
            </a:endParaRPr>
          </a:p>
          <a:p>
            <a:pPr algn="ctr"/>
            <a:endParaRPr lang="en-GB" sz="1100" b="1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3" name="Picture 35" descr="C:\Users\Karen.Dickinson\AppData\Local\Microsoft\Windows\Temporary Internet Files\Content.Outlook\5TACJGBN\047 celery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9688" y="830938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1120783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34" descr="C:\Users\Karen.Dickinson\AppData\Local\Microsoft\Windows\Temporary Internet Files\Content.Outlook\5TACJGBN\047 sesame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6725" y="823620"/>
            <a:ext cx="168811" cy="17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3112" y="1094686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26" descr="C:\Users\Karen.Dickinson\AppData\Local\Microsoft\Windows\Temporary Internet Files\Content.Outlook\5TACJGBN\047 peanuts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0055" y="1376618"/>
            <a:ext cx="151739" cy="15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9298" y="1409549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9298" y="1693478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25" descr="C:\Users\Karen.Dickinson\AppData\Local\Microsoft\Windows\Temporary Internet Files\Content.Outlook\5TACJGBN\047 mollusc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1525" y="1693478"/>
            <a:ext cx="174678" cy="17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3543" y="1977251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1" descr="C:\Users\Karen.Dickinson\AppData\Local\Microsoft\Windows\Temporary Internet Files\Content.Outlook\5TACJGBN\047 crustaceans.bmp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2199877"/>
            <a:ext cx="170897" cy="16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7510" y="2207432"/>
            <a:ext cx="159784" cy="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18" descr="C:\Users\Karen.Dickinson\AppData\Local\Microsoft\Windows\Temporary Internet Files\Content.Outlook\5TACJGBN\047 Lupin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2443823"/>
            <a:ext cx="157488" cy="16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7" descr="C:\Users\Karen.Dickinson\AppData\Local\Microsoft\Windows\Temporary Internet Files\Content.Outlook\5TACJGBN\047 nut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6903" y="2423226"/>
            <a:ext cx="158803" cy="16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884" y="2015722"/>
            <a:ext cx="162951" cy="168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972" y="2264147"/>
            <a:ext cx="155268" cy="16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7084" y="2192393"/>
            <a:ext cx="132874" cy="137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981" y="3521036"/>
            <a:ext cx="145859" cy="150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89" y="1275795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9115" y="2131899"/>
            <a:ext cx="132874" cy="137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9115" y="3470073"/>
            <a:ext cx="145860" cy="15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1477" y="2425974"/>
            <a:ext cx="137723" cy="14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7106" y="3447793"/>
            <a:ext cx="145859" cy="150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58" y="5860750"/>
            <a:ext cx="162951" cy="168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971" y="5851431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9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8258" y="5842655"/>
            <a:ext cx="163731" cy="168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1912" y="5823007"/>
            <a:ext cx="161745" cy="16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29" descr="C:\Users\Karen.Dickinson\AppData\Local\Microsoft\Windows\Temporary Internet Files\Content.Outlook\5TACJGBN\047 sulphur dioxide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63" y="2677125"/>
            <a:ext cx="150404" cy="15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7" name="Picture 23" descr="C:\Users\Karen.Dickinson\AppData\Local\Microsoft\Windows\Temporary Internet Files\Content.Outlook\5TACJGBN\047 fish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2951" y="1949355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972" y="2556978"/>
            <a:ext cx="155268" cy="16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637" y="2555180"/>
            <a:ext cx="145859" cy="15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654A4A4-119B-6513-CDFD-DF5025B6B266}"/>
              </a:ext>
            </a:extLst>
          </p:cNvPr>
          <p:cNvSpPr txBox="1"/>
          <p:nvPr/>
        </p:nvSpPr>
        <p:spPr>
          <a:xfrm>
            <a:off x="2971800" y="223194"/>
            <a:ext cx="2799162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0"/>
            <a:r>
              <a:rPr lang="en-GB" sz="2000" b="1" baseline="0">
                <a:solidFill>
                  <a:srgbClr val="00B050"/>
                </a:solidFill>
                <a:latin typeface="Calibri"/>
                <a:ea typeface="Segoe UI"/>
                <a:cs typeface="Arial"/>
              </a:rPr>
              <a:t>First &amp; Primary </a:t>
            </a:r>
          </a:p>
          <a:p>
            <a:pPr algn="ctr" rtl="0"/>
            <a:r>
              <a:rPr lang="en-GB" sz="2000" b="1" baseline="0">
                <a:solidFill>
                  <a:srgbClr val="00B050"/>
                </a:solidFill>
                <a:latin typeface="Calibri"/>
                <a:ea typeface="Segoe UI"/>
                <a:cs typeface="Arial"/>
              </a:rPr>
              <a:t>School</a:t>
            </a:r>
          </a:p>
          <a:p>
            <a:pPr algn="ctr" rtl="0"/>
            <a:r>
              <a:rPr lang="en-GB" sz="2000" b="1" baseline="0">
                <a:solidFill>
                  <a:srgbClr val="00B050"/>
                </a:solidFill>
                <a:latin typeface="Calibri"/>
                <a:ea typeface="Segoe UI"/>
                <a:cs typeface="Arial"/>
              </a:rPr>
              <a:t> Summer Menu </a:t>
            </a:r>
            <a:r>
              <a:rPr lang="en-GB" sz="2000" b="1">
                <a:solidFill>
                  <a:srgbClr val="00B050"/>
                </a:solidFill>
                <a:latin typeface="Calibri"/>
                <a:ea typeface="Segoe UI"/>
                <a:cs typeface="Arial"/>
              </a:rPr>
              <a:t>2026</a:t>
            </a:r>
            <a:endParaRPr lang="en-GB" b="1">
              <a:solidFill>
                <a:srgbClr val="00B050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A771B6-0E73-60D6-632C-68BEF3FC0C81}"/>
              </a:ext>
            </a:extLst>
          </p:cNvPr>
          <p:cNvSpPr txBox="1"/>
          <p:nvPr/>
        </p:nvSpPr>
        <p:spPr>
          <a:xfrm>
            <a:off x="1297443" y="5970060"/>
            <a:ext cx="7677224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>
                <a:solidFill>
                  <a:srgbClr val="008000"/>
                </a:solidFill>
                <a:latin typeface="+mj-lt"/>
                <a:cs typeface="Arial"/>
              </a:rPr>
              <a:t>Fresh Fruit and a Selection</a:t>
            </a:r>
            <a:r>
              <a:rPr lang="en-GB" sz="1400" dirty="0">
                <a:solidFill>
                  <a:srgbClr val="008000"/>
                </a:solidFill>
                <a:latin typeface="+mj-lt"/>
                <a:cs typeface="Arial"/>
              </a:rPr>
              <a:t> of Breads are always available daily. </a:t>
            </a:r>
            <a:r>
              <a:rPr lang="en-US" sz="1400" dirty="0">
                <a:solidFill>
                  <a:srgbClr val="008000"/>
                </a:solidFill>
                <a:latin typeface="+mj-lt"/>
                <a:cs typeface="Arial"/>
              </a:rPr>
              <a:t>​</a:t>
            </a:r>
          </a:p>
          <a:p>
            <a:pPr algn="ctr"/>
            <a:r>
              <a:rPr lang="en-GB" sz="1400" b="1">
                <a:latin typeface="+mj-lt"/>
                <a:cs typeface="Arial" panose="020B0604020202020204" pitchFamily="34" charset="0"/>
              </a:rPr>
              <a:t>Drinking Water is Available Daily on the Dining Room Tables ​</a:t>
            </a:r>
            <a:endParaRPr lang="en-GB" sz="1400" b="1">
              <a:latin typeface="+mj-lt"/>
              <a:ea typeface="Calibri"/>
              <a:cs typeface="Arial" panose="020B0604020202020204" pitchFamily="34" charset="0"/>
            </a:endParaRPr>
          </a:p>
          <a:p>
            <a:pPr algn="ctr"/>
            <a:r>
              <a:rPr lang="en-GB" sz="1400" b="1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Menus are Subject to Change </a:t>
            </a:r>
            <a:endParaRPr lang="en-GB" sz="1400" b="1">
              <a:solidFill>
                <a:srgbClr val="FF0000"/>
              </a:solidFill>
              <a:latin typeface="+mj-lt"/>
              <a:ea typeface="Calibri"/>
              <a:cs typeface="Arial" panose="020B0604020202020204" pitchFamily="34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67F4E33-9AFD-D15F-DF03-73D141794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668" y="222039"/>
            <a:ext cx="1790700" cy="1106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8C2CC1A0-F177-070F-D88F-AA993FFF15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3467" y="223276"/>
            <a:ext cx="1524000" cy="1099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DAF76457-075F-D781-83A4-6690E362F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68" y="161201"/>
            <a:ext cx="2668765" cy="1001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2DAE220-4E95-CC20-0510-F7600EDF061F}"/>
              </a:ext>
            </a:extLst>
          </p:cNvPr>
          <p:cNvSpPr txBox="1"/>
          <p:nvPr/>
        </p:nvSpPr>
        <p:spPr>
          <a:xfrm>
            <a:off x="390999" y="1222487"/>
            <a:ext cx="20416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latin typeface="Arial" panose="020B0604020202020204" pitchFamily="34" charset="0"/>
                <a:cs typeface="Arial" panose="020B0604020202020204" pitchFamily="34" charset="0"/>
              </a:rPr>
              <a:t>Homemade Dish</a:t>
            </a:r>
          </a:p>
        </p:txBody>
      </p:sp>
      <p:pic>
        <p:nvPicPr>
          <p:cNvPr id="3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5E332C1D-25E9-1FC5-683A-229BB7F137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7443" y="3521036"/>
            <a:ext cx="145859" cy="150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89EBAF34-F9BC-BD2F-16BE-E87650D7F2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4938" y="2830486"/>
            <a:ext cx="155268" cy="16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B926E0A8-343E-08E6-C0CC-74E1CB451C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642" y="3509947"/>
            <a:ext cx="145859" cy="150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AE54C946-60A7-C466-F595-7A88B83C2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925" y="2830349"/>
            <a:ext cx="137723" cy="14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D1D90F65-2DA7-FAE3-E325-B03F35531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385" y="2507596"/>
            <a:ext cx="137723" cy="14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3D6C5C81-4832-6D44-4C85-F785E9D6CE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0089" y="2832650"/>
            <a:ext cx="145861" cy="15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0FDECCB6-0C73-6C42-0006-34710A3DE6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360" y="2443217"/>
            <a:ext cx="145861" cy="15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60A3D173-4B26-DDA2-3284-52EBD6F3FA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6466" y="5729371"/>
            <a:ext cx="163731" cy="168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840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1"/>
          <p:cNvSpPr txBox="1">
            <a:spLocks noChangeArrowheads="1"/>
          </p:cNvSpPr>
          <p:nvPr/>
        </p:nvSpPr>
        <p:spPr bwMode="auto">
          <a:xfrm>
            <a:off x="3440832" y="149237"/>
            <a:ext cx="254510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pitchFamily="1" charset="-128"/>
              </a:defRPr>
            </a:lvl9pPr>
          </a:lstStyle>
          <a:p>
            <a:pPr algn="ctr"/>
            <a:r>
              <a:rPr lang="en-GB" sz="2000" b="1">
                <a:solidFill>
                  <a:srgbClr val="7030A0"/>
                </a:solidFill>
                <a:latin typeface="Calibri"/>
                <a:ea typeface="ヒラギノ角ゴ Pro W3"/>
                <a:cs typeface="Calibri"/>
              </a:rPr>
              <a:t>First &amp; Primary </a:t>
            </a:r>
          </a:p>
          <a:p>
            <a:pPr algn="ctr"/>
            <a:r>
              <a:rPr lang="en-GB" sz="2000" b="1">
                <a:solidFill>
                  <a:srgbClr val="7030A0"/>
                </a:solidFill>
                <a:latin typeface="Calibri"/>
                <a:ea typeface="ヒラギノ角ゴ Pro W3"/>
                <a:cs typeface="Calibri"/>
              </a:rPr>
              <a:t>School </a:t>
            </a:r>
          </a:p>
          <a:p>
            <a:pPr algn="ctr"/>
            <a:r>
              <a:rPr lang="en-GB" sz="2000" b="1">
                <a:solidFill>
                  <a:srgbClr val="7030A0"/>
                </a:solidFill>
                <a:latin typeface="Calibri"/>
                <a:ea typeface="ヒラギノ角ゴ Pro W3"/>
                <a:cs typeface="Calibri"/>
              </a:rPr>
              <a:t>Summer Menu 2026</a:t>
            </a:r>
            <a:endParaRPr lang="en-GB" b="1">
              <a:solidFill>
                <a:srgbClr val="7030A0"/>
              </a:solidFill>
              <a:latin typeface="Calibri"/>
              <a:cs typeface="Calibri"/>
            </a:endParaRP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529046"/>
              </p:ext>
            </p:extLst>
          </p:nvPr>
        </p:nvGraphicFramePr>
        <p:xfrm>
          <a:off x="418563" y="1060803"/>
          <a:ext cx="9214082" cy="5057124"/>
        </p:xfrm>
        <a:graphic>
          <a:graphicData uri="http://schemas.openxmlformats.org/drawingml/2006/table">
            <a:tbl>
              <a:tblPr/>
              <a:tblGrid>
                <a:gridCol w="1066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4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7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0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77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7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413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WEEK 3</a:t>
                      </a:r>
                      <a:endParaRPr lang="en-GB" sz="2000" b="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Monday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Tuesday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Wednesday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Thursday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Friday </a:t>
                      </a:r>
                      <a:endParaRPr lang="en-GB" sz="2000" kern="1400">
                        <a:solidFill>
                          <a:srgbClr val="000000"/>
                        </a:solidFill>
                        <a:effectLst/>
                        <a:latin typeface="Impact"/>
                        <a:cs typeface="Arial"/>
                      </a:endParaRPr>
                    </a:p>
                  </a:txBody>
                  <a:tcPr marL="38206" marR="38206" marT="35267" marB="35267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282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MAIN COURSE CHOICES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Chilli with Nachos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b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</a:b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 u="none" strike="noStrike" noProof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Chicken &amp; Vegetable Casserole</a:t>
                      </a:r>
                      <a:b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</a:b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b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</a:b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Fish Fingers​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b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</a:b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b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</a:b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Jacket Potato with a Choice of fillings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1" kern="140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Mince Cobler </a:t>
                      </a:r>
                      <a:endParaRPr lang="en-GB" sz="1000" b="0" i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Veggie </a:t>
                      </a: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Mince Cobler </a:t>
                      </a:r>
                      <a:endParaRPr lang="en-GB" sz="1000" b="0" i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Chicken Nuggets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1" i="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lvl="0" algn="ctr">
                        <a:lnSpc>
                          <a:spcPts val="1200"/>
                        </a:lnSpc>
                        <a:buNone/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Jacket Potato with a Choice of Fillings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1" kern="140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Hunters Chicken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Roasted Ratatouille Pasta bake​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lvl="0" algn="ctr">
                        <a:lnSpc>
                          <a:spcPts val="1200"/>
                        </a:lnSpc>
                        <a:buNone/>
                      </a:pPr>
                      <a:r>
                        <a:rPr lang="en-GB" sz="1000" b="1" i="0" u="none" strike="noStrike" noProof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Mild Mexican Bean Chilli with Tacos </a:t>
                      </a:r>
                      <a:r>
                        <a:rPr lang="en-GB" sz="1000" b="0" i="0" u="none" strike="noStrike" noProof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dirty="0"/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endParaRPr lang="en-GB" sz="1000" b="1" i="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lvl="0" algn="ctr">
                        <a:lnSpc>
                          <a:spcPts val="1200"/>
                        </a:lnSpc>
                        <a:buNone/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Jacket Potato with a Choice of Fillings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1" kern="140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1" kern="140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Roast / Veggie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of the Day &amp;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Yorkshire Pudding​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endParaRPr lang="en-GB" sz="1000" b="1" i="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lvl="0" algn="ctr">
                        <a:lnSpc>
                          <a:spcPts val="1050"/>
                        </a:lnSpc>
                        <a:buNone/>
                      </a:pPr>
                      <a:endParaRPr lang="en-GB" sz="1000" b="1" i="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lvl="0" algn="ctr">
                        <a:lnSpc>
                          <a:spcPts val="1050"/>
                        </a:lnSpc>
                        <a:buNone/>
                      </a:pPr>
                      <a:r>
                        <a:rPr lang="en-GB" sz="1000" b="1" i="0" u="none" strike="noStrike" noProof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Italian Open Sandwich </a:t>
                      </a:r>
                      <a:endParaRPr lang="en-GB">
                        <a:solidFill>
                          <a:srgbClr val="7030A0"/>
                        </a:solidFill>
                      </a:endParaRPr>
                    </a:p>
                    <a:p>
                      <a:pPr lvl="0" algn="ctr">
                        <a:lnSpc>
                          <a:spcPts val="1050"/>
                        </a:lnSpc>
                        <a:buNone/>
                      </a:pPr>
                      <a:endParaRPr lang="en-GB" sz="1000" b="1" i="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lvl="0" algn="ctr">
                        <a:lnSpc>
                          <a:spcPts val="1050"/>
                        </a:lnSpc>
                        <a:buNone/>
                      </a:pPr>
                      <a:endParaRPr lang="en-GB" sz="1000" b="1" i="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Oven Baked Sausage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endParaRPr lang="en-GB" sz="1000" b="1" i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05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Jacket Potato with a Choice of Fillings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0" i="0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 Meatballs in Tomato Sauce /Meatball Sub             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Sweet Chilli </a:t>
                      </a: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Chicken/Fish </a:t>
                      </a:r>
                      <a:r>
                        <a:rPr lang="en-GB" sz="1000" b="1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Finger Wrap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Tomato &amp; Mozzarella Pizza​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​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Jacket Potato with a Choice of Fillings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000" b="1" kern="140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694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POTATOES PASTA </a:t>
                      </a:r>
                      <a:endParaRPr lang="en-US" sz="1400">
                        <a:latin typeface="Impact"/>
                        <a:cs typeface="Arial"/>
                      </a:endParaRPr>
                    </a:p>
                    <a:p>
                      <a:pPr marR="0"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RICE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Oven Baked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Potato Wedges​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Whole Grain Rice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b="1" kern="140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i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Roast Potatoes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1" kern="140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Wholegrain Rice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Crusty Bread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b="1" kern="140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 Creamed Potatoes​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Crusty Bread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b="1" kern="140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Chips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ctr" rtl="0" fontAlgn="base">
                        <a:lnSpc>
                          <a:spcPts val="1200"/>
                        </a:lnSpc>
                      </a:pPr>
                      <a:r>
                        <a:rPr lang="en-GB" sz="1100" b="1" i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Pasta</a:t>
                      </a:r>
                      <a:r>
                        <a:rPr lang="en-GB" sz="11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GB" sz="1100" b="1" kern="140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93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chemeClr val="bg1"/>
                          </a:solidFill>
                          <a:effectLst/>
                          <a:latin typeface="Impact"/>
                          <a:cs typeface="Arial"/>
                        </a:rPr>
                        <a:t>VEGETABLES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Vegetables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067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SALAD BAR</a:t>
                      </a:r>
                    </a:p>
                  </a:txBody>
                  <a:tcPr marL="38206" marR="38206" marT="35267" marB="35267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100" b="1" kern="140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Seasonal Salad</a:t>
                      </a:r>
                    </a:p>
                  </a:txBody>
                  <a:tcPr marL="38206" marR="38206" marT="35267" marB="35267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3607"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400" kern="1400">
                          <a:solidFill>
                            <a:srgbClr val="FFFFFF"/>
                          </a:solidFill>
                          <a:effectLst/>
                          <a:latin typeface="Impact"/>
                          <a:cs typeface="Arial"/>
                        </a:rPr>
                        <a:t>DESERTS</a:t>
                      </a:r>
                    </a:p>
                  </a:txBody>
                  <a:tcPr marL="38205" marR="38205" marT="35267" marB="35267" anchor="ctr">
                    <a:lnL w="12700">
                      <a:solidFill>
                        <a:srgbClr val="FFFFFF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Fruit Whip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1" kern="140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Homemade fruity Flapjack with a Glass of Juice/Milk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1" kern="140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Chocolate Surprise cake </a:t>
                      </a:r>
                      <a:endParaRPr lang="en-GB" sz="1000" b="1" i="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5" marR="38205" marT="35267" marB="35267" anchor="ctr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Summer Fruit Cheesecake 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1" kern="1400" dirty="0">
                        <a:solidFill>
                          <a:srgbClr val="7030A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School Pudding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algn="ctr" rtl="0" fontAlgn="base">
                        <a:lnSpc>
                          <a:spcPts val="1350"/>
                        </a:lnSpc>
                      </a:pPr>
                      <a:r>
                        <a:rPr lang="en-GB" sz="1000" b="1" i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of the Day</a:t>
                      </a:r>
                      <a:r>
                        <a:rPr lang="en-GB" sz="1000" b="0" i="0" dirty="0">
                          <a:solidFill>
                            <a:srgbClr val="7030A0"/>
                          </a:solidFill>
                          <a:effectLst/>
                          <a:latin typeface="Arial"/>
                          <a:cs typeface="Arial"/>
                        </a:rPr>
                        <a:t> 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  <a:p>
                      <a:pPr lvl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endParaRPr lang="en-GB" sz="1000" b="1" kern="140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05" marR="38205" marT="35267" marB="35267">
                    <a:lnL w="28575">
                      <a:solidFill>
                        <a:schemeClr val="bg1"/>
                      </a:solidFill>
                    </a:lnL>
                    <a:lnR w="28575">
                      <a:solidFill>
                        <a:schemeClr val="bg1"/>
                      </a:solidFill>
                    </a:lnR>
                    <a:lnT w="28575">
                      <a:solidFill>
                        <a:schemeClr val="bg1"/>
                      </a:solidFill>
                    </a:lnT>
                    <a:lnB w="28575">
                      <a:solidFill>
                        <a:schemeClr val="bg1"/>
                      </a:solidFill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492687"/>
                  </a:ext>
                </a:extLst>
              </a:tr>
            </a:tbl>
          </a:graphicData>
        </a:graphic>
      </p:graphicFrame>
      <p:pic>
        <p:nvPicPr>
          <p:cNvPr id="67" name="Picture 29" descr="C:\Users\Karen.Dickinson\AppData\Local\Microsoft\Windows\Temporary Internet Files\Content.Outlook\5TACJGBN\047 sulphur dioxide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8504" y="2416914"/>
            <a:ext cx="150404" cy="15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27" descr="C:\Users\Karen.Dickinson\AppData\Local\Microsoft\Windows\Temporary Internet Files\Content.Outlook\5TACJGBN\047 nuts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8504" y="2194364"/>
            <a:ext cx="158803" cy="16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28" descr="C:\Users\Karen.Dickinson\AppData\Local\Microsoft\Windows\Temporary Internet Files\Content.Outlook\5TACJGBN\047 mustard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1647" y="1930403"/>
            <a:ext cx="159784" cy="162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23" descr="C:\Users\Karen.Dickinson\AppData\Local\Microsoft\Windows\Temporary Internet Files\Content.Outlook\5TACJGBN\047 fish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1647" y="1709941"/>
            <a:ext cx="170897" cy="1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25" descr="C:\Users\Karen.Dickinson\AppData\Local\Microsoft\Windows\Temporary Internet Files\Content.Outlook\5TACJGBN\047 molluscs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3538" y="1429521"/>
            <a:ext cx="174678" cy="17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26" descr="C:\Users\Karen.Dickinson\AppData\Local\Microsoft\Windows\Temporary Internet Files\Content.Outlook\5TACJGBN\047 peanuts.bmp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3324" y="1181914"/>
            <a:ext cx="151739" cy="15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30" descr="C:\Users\Karen.Dickinson\AppData\Local\Microsoft\Windows\Temporary Internet Files\Content.Outlook\5TACJGBN\047 eggs.bm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7404" y="921928"/>
            <a:ext cx="180239" cy="18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34" descr="C:\Users\Karen.Dickinson\AppData\Local\Microsoft\Windows\Temporary Internet Files\Content.Outlook\5TACJGBN\047 sesame.bmp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3324" y="626061"/>
            <a:ext cx="168811" cy="17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18" descr="C:\Users\Karen.Dickinson\AppData\Local\Microsoft\Windows\Temporary Internet Files\Content.Outlook\5TACJGBN\047 Lupin.bmp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2443823"/>
            <a:ext cx="157488" cy="160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1" descr="C:\Users\Karen.Dickinson\AppData\Local\Microsoft\Windows\Temporary Internet Files\Content.Outlook\5TACJGBN\047 crustaceans.bmp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0343" y="2199877"/>
            <a:ext cx="170897" cy="16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4" descr="C:\Users\Karen.Dickinson\AppData\Local\Microsoft\Windows\Temporary Internet Files\Content.Outlook\5TACJGBN\047 milk.bm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3543" y="1977251"/>
            <a:ext cx="170897" cy="174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32" descr="C:\Users\Karen.Dickinson\AppData\Local\Microsoft\Windows\Temporary Internet Files\Content.Outlook\5TACJGBN\047 cereals.bmp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9298" y="1693478"/>
            <a:ext cx="176652" cy="176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33" descr="C:\Users\Karen.Dickinson\AppData\Local\Microsoft\Windows\Temporary Internet Files\Content.Outlook\5TACJGBN\047 soybeans.bm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9298" y="1409549"/>
            <a:ext cx="159678" cy="1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263" y="1874893"/>
            <a:ext cx="150950" cy="155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35" descr="C:\Users\Karen.Dickinson\AppData\Local\Microsoft\Windows\Temporary Internet Files\Content.Outlook\5TACJGBN\047 celery.bmp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9688" y="830938"/>
            <a:ext cx="168473" cy="167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82620" y="1112159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263" y="2482266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880" y="1725741"/>
            <a:ext cx="142067" cy="14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880" y="3486283"/>
            <a:ext cx="164905" cy="170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776" y="1644762"/>
            <a:ext cx="166110" cy="171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3380" y="2119818"/>
            <a:ext cx="177098" cy="182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36" y="845861"/>
            <a:ext cx="179128" cy="184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6718" y="1642584"/>
            <a:ext cx="162420" cy="1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4847" y="3575683"/>
            <a:ext cx="144550" cy="149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294" y="3543401"/>
            <a:ext cx="144550" cy="149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981" y="5927587"/>
            <a:ext cx="163882" cy="169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8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314" y="5916559"/>
            <a:ext cx="145714" cy="15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2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542" y="5897715"/>
            <a:ext cx="163881" cy="169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16" descr="C:\Users\Karen.Dickinson\AppData\Local\Microsoft\Windows\Temporary Internet Files\Content.Outlook\5TACJGBN\047 Home Made.bm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417" y="2006321"/>
            <a:ext cx="150950" cy="155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39F322B-5D3C-8197-0CC7-E795F6891313}"/>
              </a:ext>
            </a:extLst>
          </p:cNvPr>
          <p:cNvSpPr txBox="1"/>
          <p:nvPr/>
        </p:nvSpPr>
        <p:spPr>
          <a:xfrm rot="-10800000" flipV="1">
            <a:off x="1628942" y="6073316"/>
            <a:ext cx="6882280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>
                <a:solidFill>
                  <a:srgbClr val="7030A0"/>
                </a:solidFill>
                <a:latin typeface="+mj-lt"/>
                <a:cs typeface="Arial"/>
              </a:rPr>
              <a:t>Fresh Fruit and a Selection</a:t>
            </a:r>
            <a:r>
              <a:rPr lang="en-GB" sz="1400" b="1" dirty="0">
                <a:solidFill>
                  <a:srgbClr val="7030A0"/>
                </a:solidFill>
                <a:latin typeface="+mj-lt"/>
                <a:cs typeface="Arial"/>
              </a:rPr>
              <a:t> of Breads are always available daily. </a:t>
            </a:r>
            <a:r>
              <a:rPr lang="en-US" sz="1400" b="1" dirty="0">
                <a:solidFill>
                  <a:srgbClr val="7030A0"/>
                </a:solidFill>
                <a:latin typeface="+mj-lt"/>
                <a:cs typeface="Arial"/>
              </a:rPr>
              <a:t>​​</a:t>
            </a:r>
          </a:p>
          <a:p>
            <a:pPr algn="ctr"/>
            <a:r>
              <a:rPr lang="en-GB" sz="1400" b="1">
                <a:latin typeface="+mj-lt"/>
                <a:cs typeface="Arial" panose="020B0604020202020204" pitchFamily="34" charset="0"/>
              </a:rPr>
              <a:t>Drinking Water is Available Daily on the Dining Room Tables </a:t>
            </a:r>
            <a:r>
              <a:rPr lang="en-GB" sz="1400">
                <a:latin typeface="+mj-lt"/>
                <a:cs typeface="Arial" panose="020B0604020202020204" pitchFamily="34" charset="0"/>
              </a:rPr>
              <a:t>​​</a:t>
            </a:r>
            <a:endParaRPr lang="en-GB" sz="1400">
              <a:latin typeface="+mj-lt"/>
              <a:ea typeface="Calibri"/>
              <a:cs typeface="Arial" panose="020B0604020202020204" pitchFamily="34" charset="0"/>
            </a:endParaRPr>
          </a:p>
          <a:p>
            <a:pPr algn="ctr"/>
            <a:r>
              <a:rPr lang="en-GB" sz="1400" b="1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Menus are Subject to Change </a:t>
            </a:r>
            <a:endParaRPr lang="en-GB" sz="1400" b="1">
              <a:solidFill>
                <a:srgbClr val="FF0000"/>
              </a:solidFill>
              <a:latin typeface="+mj-lt"/>
              <a:ea typeface="Calibri"/>
              <a:cs typeface="Arial" panose="020B0604020202020204" pitchFamily="34" charset="0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AC2CCF7-71C7-8E7E-6A8C-A46238533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41" y="149238"/>
            <a:ext cx="2844526" cy="682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03DCB37E-2345-53DE-1132-17A74BE31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672" y="124110"/>
            <a:ext cx="968930" cy="959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63531894-DCC1-B66E-02B3-0585955FF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414" y="146753"/>
            <a:ext cx="1253680" cy="937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A04E70DC-871F-5131-3902-417D900E52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383" y="152562"/>
            <a:ext cx="1132931" cy="931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0E666B5-0206-4EC5-ED87-15701DEF3048}"/>
              </a:ext>
            </a:extLst>
          </p:cNvPr>
          <p:cNvSpPr txBox="1"/>
          <p:nvPr/>
        </p:nvSpPr>
        <p:spPr>
          <a:xfrm>
            <a:off x="598203" y="850509"/>
            <a:ext cx="23990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latin typeface="Arial" panose="020B0604020202020204" pitchFamily="34" charset="0"/>
                <a:cs typeface="Arial" panose="020B0604020202020204" pitchFamily="34" charset="0"/>
              </a:rPr>
              <a:t>Homemade Dish</a:t>
            </a:r>
          </a:p>
        </p:txBody>
      </p:sp>
      <p:pic>
        <p:nvPicPr>
          <p:cNvPr id="3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B53FAAF2-4B31-D806-E8ED-DBE45A91B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378" y="3503823"/>
            <a:ext cx="147903" cy="152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72B0371A-F103-14B6-72F3-178DE10311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3380" y="2364706"/>
            <a:ext cx="142067" cy="14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B72B1DD1-206D-7D91-8616-C0711472E4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1011" y="2627194"/>
            <a:ext cx="160166" cy="165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EC9CB057-274D-8D2A-30B0-CBED970810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437" y="3540720"/>
            <a:ext cx="149546" cy="154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7BAA2DBF-DA73-1CC8-DE29-FCCD4282DC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1631" y="2494947"/>
            <a:ext cx="166110" cy="171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EE2908DD-52DF-41E8-D352-ED88DBA39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8719" y="2556708"/>
            <a:ext cx="150950" cy="155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95A763AB-36DD-8471-F894-96D0947567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873" y="3084972"/>
            <a:ext cx="144550" cy="149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6" descr="C:\Users\Karen.Dickinson\AppData\Local\Microsoft\Windows\Temporary Internet Files\Content.Outlook\5TACJGBN\047 Home Made.bmp">
            <a:extLst>
              <a:ext uri="{FF2B5EF4-FFF2-40B4-BE49-F238E27FC236}">
                <a16:creationId xmlns:a16="http://schemas.microsoft.com/office/drawing/2014/main" id="{0D11C22E-819C-9F86-8B01-AA3C6EE9FD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8256" y="5916559"/>
            <a:ext cx="145714" cy="15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543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E1FA591FBEA4458AB8F8C125FA517F" ma:contentTypeVersion="15" ma:contentTypeDescription="Create a new document." ma:contentTypeScope="" ma:versionID="9c4d26268e340aea35b6464c7165ee53">
  <xsd:schema xmlns:xsd="http://www.w3.org/2001/XMLSchema" xmlns:xs="http://www.w3.org/2001/XMLSchema" xmlns:p="http://schemas.microsoft.com/office/2006/metadata/properties" xmlns:ns2="c618ec15-e105-4a2d-8d61-1b82b52e01db" xmlns:ns3="5463e1ec-1b19-4653-920e-8e0a1cb9f16e" targetNamespace="http://schemas.microsoft.com/office/2006/metadata/properties" ma:root="true" ma:fieldsID="1ac914f09cbe191562843b37b4620454" ns2:_="" ns3:_="">
    <xsd:import namespace="c618ec15-e105-4a2d-8d61-1b82b52e01db"/>
    <xsd:import namespace="5463e1ec-1b19-4653-920e-8e0a1cb9f1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18ec15-e105-4a2d-8d61-1b82b52e01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d842b64-b1f6-4448-b00e-e644affff4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63e1ec-1b19-4653-920e-8e0a1cb9f16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f8870b09-715b-496e-bf7c-9bfbb6cfacda}" ma:internalName="TaxCatchAll" ma:showField="CatchAllData" ma:web="5463e1ec-1b19-4653-920e-8e0a1cb9f1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18ec15-e105-4a2d-8d61-1b82b52e01db">
      <Terms xmlns="http://schemas.microsoft.com/office/infopath/2007/PartnerControls"/>
    </lcf76f155ced4ddcb4097134ff3c332f>
    <TaxCatchAll xmlns="5463e1ec-1b19-4653-920e-8e0a1cb9f16e" xsi:nil="true"/>
  </documentManagement>
</p:properties>
</file>

<file path=customXml/itemProps1.xml><?xml version="1.0" encoding="utf-8"?>
<ds:datastoreItem xmlns:ds="http://schemas.openxmlformats.org/officeDocument/2006/customXml" ds:itemID="{2B40C524-70D1-4B75-83A1-8FCD277F95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32D482-B6EF-443E-893C-8EC2FFD792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18ec15-e105-4a2d-8d61-1b82b52e01db"/>
    <ds:schemaRef ds:uri="5463e1ec-1b19-4653-920e-8e0a1cb9f1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5266647-D906-44C5-A643-24BB02300832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5463e1ec-1b19-4653-920e-8e0a1cb9f16e"/>
    <ds:schemaRef ds:uri="c618ec15-e105-4a2d-8d61-1b82b52e01d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701</Words>
  <Application>Microsoft Office PowerPoint</Application>
  <PresentationFormat>A4 Paper (210x297 mm)</PresentationFormat>
  <Paragraphs>245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Northumberland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McGrath, Natalie</dc:creator>
  <cp:lastModifiedBy>Jackie Robson</cp:lastModifiedBy>
  <cp:revision>252</cp:revision>
  <cp:lastPrinted>2015-03-16T13:52:58Z</cp:lastPrinted>
  <dcterms:created xsi:type="dcterms:W3CDTF">2013-06-05T12:47:07Z</dcterms:created>
  <dcterms:modified xsi:type="dcterms:W3CDTF">2026-03-31T11:00:21Z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0x01010094E1FA591FBEA4458AB8F8C125FA517F</vt:lpwstr>
  </property>
  <property fmtid="{D5CDD505-2E9C-101B-9397-08002B2CF9AE}" pid="3" name="Order">
    <vt:r8>700</vt:r8>
  </property>
  <property fmtid="{D5CDD505-2E9C-101B-9397-08002B2CF9AE}" pid="4" name="ComplianceAssetId">
    <vt:lpwstr/>
  </property>
  <property fmtid="{D5CDD505-2E9C-101B-9397-08002B2CF9AE}" pid="5" name="MediaServiceImageTags">
    <vt:lpwstr/>
  </property>
</Properties>
</file>